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1272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4AF65-FD7F-B388-4DF4-4C09CBB9D2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2D7E71-AB07-0DAA-6DBE-D4377AC432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61E835-EFFA-6C05-C835-89E7D8DD9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5EC37-034C-468D-B293-A8A62944E54B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266E8-14DF-252F-7C42-78A6A14A4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AAEB9-F682-048C-9170-5421F1E40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E5BA-A3DE-48D6-BB44-C1EAADD9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066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394E5-B5A8-BFC0-A23C-4C481DE5E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49BA05-9911-D967-BC47-1911D38D06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46DD26-7905-4E0D-50F3-33D9E4BFB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5EC37-034C-468D-B293-A8A62944E54B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9C3DE7-4A1D-87C1-A5A9-95799D856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CC69BF-8602-4865-2303-F2A1E50BB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E5BA-A3DE-48D6-BB44-C1EAADD9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22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2C0709-DFA3-187E-9DA6-7D79B8C898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FF85DF-206B-6CB5-9F04-694EC07EDD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A25F75-804B-B1F2-FA13-FC884624D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5EC37-034C-468D-B293-A8A62944E54B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03B135-BC91-F5EF-CA42-11FCF30FA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E87EFE-7564-113C-F404-BECC0C0C4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E5BA-A3DE-48D6-BB44-C1EAADD9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076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6DD3B-5B99-2307-545C-E790A77F6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33206-F135-342B-F3B2-BD0EFAD5E1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154DAD-8A95-0C03-8BEB-F05573F0C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5EC37-034C-468D-B293-A8A62944E54B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ECC8C-60FC-D148-DBE4-69B9F1F7E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5D3E2F-6DE0-A1D2-4AA7-A6A2EA536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E5BA-A3DE-48D6-BB44-C1EAADD9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022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B6D8F-C738-868D-8E54-AFF6332DE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3903C3-6A2E-1D68-754D-8F9835CAC9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629698-1ED2-A1D5-B8D9-E6B973D64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5EC37-034C-468D-B293-A8A62944E54B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02A845-1495-C945-928F-888486CD2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F52F68-6111-6A0F-88B1-21E4D040D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E5BA-A3DE-48D6-BB44-C1EAADD9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523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07D51-6AF8-97A8-EABC-690047C18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B90EB1-E775-6A73-1064-93EBDC4E87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B2A3CE-28F5-E1B7-7114-2463AC5A35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AD7E44-3476-0A28-122E-6E643B05C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5EC37-034C-468D-B293-A8A62944E54B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1190B2-E90A-5029-B3E6-6D162D0DA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1E6E45-E45C-2F73-C226-7B31EFED8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E5BA-A3DE-48D6-BB44-C1EAADD9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678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885F5-94FC-73A1-A888-C7AA5E92A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46D8DB-9576-2164-EE21-4AAADF95A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7DCBA3-C56F-420D-696E-1338BA6F09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8A6DBF-8194-457C-AAF1-D94D104E7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9B22C1-C23B-E843-4F52-BED8020108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A6ED97-0776-D68A-5CE3-547A67FBE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5EC37-034C-468D-B293-A8A62944E54B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A38D4B-9BA4-7E70-2E3A-8519FAD20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802872-C803-C271-A316-35CA4BF87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E5BA-A3DE-48D6-BB44-C1EAADD9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901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4F8BF-3404-16BC-20D7-A435A765F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153DB1-E94D-291B-086A-BB2841CF2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5EC37-034C-468D-B293-A8A62944E54B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2E5C4C-B930-CFE3-BEB4-B76A2AC54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B86413-E611-ABD8-CB17-644F4A2A1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E5BA-A3DE-48D6-BB44-C1EAADD9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69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4AC8A5-7F3C-FB12-35A3-7AC66AEB6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5EC37-034C-468D-B293-A8A62944E54B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00F43F-931A-C932-1078-C70141D26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DD3E9-E2C7-5A1A-C599-791477AC5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E5BA-A3DE-48D6-BB44-C1EAADD9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796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F22A4-8041-5295-C15C-FF0DB9AAA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61998-B6CF-EFB7-1441-E63A41186F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79DA96-03EE-E116-72EF-F8A8827318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AC2A40-CCAB-E79C-C15A-6C004151B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5EC37-034C-468D-B293-A8A62944E54B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7FDD8D-0A5F-7DF0-8EA9-36083CA83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CA0DAA-144F-F6F4-D4C1-01EE7D78E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E5BA-A3DE-48D6-BB44-C1EAADD9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212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03128-5251-CB90-C7D2-3AFEA6A1D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1284F9-7EE8-770A-4FFA-4D30531D98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D4B084-7E8E-1CAF-8C8A-87AE8A3BCC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A004C5-B419-FF2D-7604-AEBF4B64E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5EC37-034C-468D-B293-A8A62944E54B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828B4-3885-E8B9-B2A9-EA287E190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19D340-A67B-60E5-F527-8D6DC1607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E5BA-A3DE-48D6-BB44-C1EAADD9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389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176E6E-DE08-832D-5A70-05CAA607E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5FA04C-DC2F-DB0A-2B1B-DA33E5571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C3D25-6CF4-925B-7FE1-4933FA538B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95EC37-034C-468D-B293-A8A62944E54B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F3D08-5C9D-5104-8C06-26E1D1E6DD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7819D6-B5A7-0001-7374-32A51965B8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1FE5BA-A3DE-48D6-BB44-C1EAADD9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064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2046EB1-8D2C-01E5-FD7A-543849E21F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4100" y="0"/>
            <a:ext cx="7983800" cy="6858000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3A777B43-9E5D-F647-29E3-FBC4DF074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12699" y="3832700"/>
            <a:ext cx="2373630" cy="36385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>
              <a:lnSpc>
                <a:spcPct val="115000"/>
              </a:lnSpc>
              <a:spcAft>
                <a:spcPts val="800"/>
              </a:spcAft>
            </a:pPr>
            <a:r>
              <a:rPr lang="en-US" sz="900" i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Rev 2025-03-16</a:t>
            </a:r>
            <a:endParaRPr lang="en-US" sz="1200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106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Jeanne O'Neil</dc:creator>
  <cp:lastModifiedBy>Jeanne O'Neil</cp:lastModifiedBy>
  <cp:revision>2</cp:revision>
  <dcterms:created xsi:type="dcterms:W3CDTF">2025-03-01T16:51:37Z</dcterms:created>
  <dcterms:modified xsi:type="dcterms:W3CDTF">2025-03-16T10:03:43Z</dcterms:modified>
</cp:coreProperties>
</file>