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B2E0-A1EC-038A-0312-0D2EBA60B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5E119-6C88-8D8B-131D-94F260AB8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40D94-A979-B162-84EB-4D049554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B4D83-DE39-5A21-A927-7CD21883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E0FC-A2DF-EA3F-7A7E-A9E63A5C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280A-469F-2D44-5BB4-DAE8CD15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994E6-46E9-EB2D-7E18-8E88E5C57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D3453-099D-0D11-2421-9C31825D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E41C5-8A5B-B7D7-8D66-7D62FE1A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373C-35A7-266F-057F-AAC73A96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4E81C-B6B3-B832-A214-14B5E50BD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23550-05CC-2D9B-216F-53D160950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86D53-8D0A-AD8A-F7FB-3782581D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413A-6880-9F69-D85F-BAD2CD72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45F5-0799-49B4-BEA8-DB828578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6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487B-C8B4-CF72-86BC-393319CE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665C-9255-3713-A848-758848A61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4DE1-A5CE-171E-B4BB-B8EAB18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406FE-0B01-72A5-D332-8D0973A3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8DF49-C33A-1519-3870-2258B59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5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8A4C-EE2B-6C01-3137-D1488F24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4F21A-CCC0-24F9-0F8C-C30A666E8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E2318-9246-7348-F18C-5653755B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767B-7D59-B723-D153-F54D1764F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B2DF3-CE9F-C61D-126D-F1845A77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2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AE40-80A3-173C-C2A7-7F64E3A9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9BC18-DCD0-1BE9-141B-541CBB2D8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B5169-60A0-8210-E621-78C47C6B1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B7CEF-AE34-7BA9-3120-354E7A79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07C1-46B6-0643-F0A9-F3BC2316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F776E-2B27-6B75-131A-30CEEEC7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1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250E-C7C3-69E4-5C59-0DDB7D9B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4703D-9259-68C5-93C3-B544C189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E6B8-8273-4C4B-78EF-2D617DA66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338675-ADF4-EF7C-9BF7-4BE96B6D1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53926-9DAB-D375-07E9-7F568F3CE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82B5F3-5B0E-ED11-6835-BE1D99A8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85811-F27B-01EB-10E2-028EEBE8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6222D-7C17-0B9E-446B-787E84AF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0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9811-BEA9-DD07-642A-CD45E1A3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5D550-CEFE-22FA-DB6F-E3B9D6FF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5CD1F-7E12-89DC-28B3-E0FEF0CE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EF40E-66F4-1D76-E6FC-29715A7D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56A7B-8735-7C77-C91A-F50237D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12F09-FD42-1C90-2F74-8D9AA445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CC881-2983-62CF-827E-99D3916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1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A97E-0126-F00F-34C9-FA8447E5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936A8-8F78-33A0-96E9-8FC9AEA36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E0237-FC0E-AA02-3A07-429B5A0A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45C99-056A-BB6D-F81E-ABA70C12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337C8-BFCC-60DC-1594-DBD671C6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9C1FD-882D-3444-B560-FC9822D0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8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6B14-A13F-C9F5-F106-1972268B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4CFA4-0DA1-FB50-D5AF-171F246B3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062CA-C285-E32B-EBD4-729F6EE0F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5ADE1-5C98-AD1C-7831-0EDA49ED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52EA9-CFA1-CEBC-749F-4C708562E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08C3E-90ED-DD9E-8F6A-FD1B809F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3D8D8-614F-A5C6-69A0-4DC8EB89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7540E-3ACA-C269-37A0-3B1C70797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C07A0-62BD-9E62-14B9-2835DC231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D703-5743-4479-9413-C37E4E3FC32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EB68-7ED9-FBCD-5B6A-05D53C6D2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A821-29DE-6505-7F9C-110F94574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6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Icon&#10;&#10;Description automatically generated">
            <a:extLst>
              <a:ext uri="{FF2B5EF4-FFF2-40B4-BE49-F238E27FC236}">
                <a16:creationId xmlns:a16="http://schemas.microsoft.com/office/drawing/2014/main" id="{2D24C02E-C950-0393-B7C4-9AB4E2602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71113">
            <a:off x="9327268" y="591153"/>
            <a:ext cx="1504479" cy="150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aurel Recovery  |   368 Main Street Laurel Maryland 20707">
            <a:extLst>
              <a:ext uri="{FF2B5EF4-FFF2-40B4-BE49-F238E27FC236}">
                <a16:creationId xmlns:a16="http://schemas.microsoft.com/office/drawing/2014/main" id="{7E4D0D54-6729-AC1C-AAE5-4EB328F7B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60" y="245134"/>
            <a:ext cx="7030102" cy="1564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179F1F-AAC0-B5B6-A79C-657F3C869BC1}"/>
              </a:ext>
            </a:extLst>
          </p:cNvPr>
          <p:cNvSpPr txBox="1"/>
          <p:nvPr/>
        </p:nvSpPr>
        <p:spPr>
          <a:xfrm>
            <a:off x="1474512" y="1810060"/>
            <a:ext cx="9049110" cy="3671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200" b="0" i="0" u="none" strike="noStrike" baseline="0" dirty="0">
              <a:solidFill>
                <a:srgbClr val="000000"/>
              </a:solidFill>
              <a:latin typeface="Britannic Bold" panose="020B0903060703020204" pitchFamily="34" charset="0"/>
            </a:endParaRPr>
          </a:p>
          <a:p>
            <a:pPr algn="ctr"/>
            <a:r>
              <a:rPr lang="en-US" sz="1200" b="0" i="0" u="none" strike="noStrike" baseline="0" dirty="0">
                <a:solidFill>
                  <a:srgbClr val="000000"/>
                </a:solidFill>
                <a:latin typeface="Britannic Bold" panose="020B0903060703020204" pitchFamily="34" charset="0"/>
              </a:rPr>
              <a:t> </a:t>
            </a:r>
            <a:r>
              <a:rPr lang="en-US" sz="2600" b="0" i="0" u="none" strike="noStrike" baseline="0" dirty="0">
                <a:solidFill>
                  <a:srgbClr val="000000"/>
                </a:solidFill>
                <a:latin typeface="Britannic Bold" panose="020B0903060703020204" pitchFamily="34" charset="0"/>
              </a:rPr>
              <a:t>ANNIVERSARIES* … Woo Hoo!! </a:t>
            </a:r>
          </a:p>
          <a:p>
            <a:pPr algn="ctr"/>
            <a:endParaRPr lang="en-US" sz="2600" b="0" i="0" u="none" strike="noStrike" baseline="0" dirty="0">
              <a:solidFill>
                <a:srgbClr val="000000"/>
              </a:solidFill>
              <a:latin typeface="Britannic Bold" panose="020B0903060703020204" pitchFamily="34" charset="0"/>
            </a:endParaRPr>
          </a:p>
          <a:p>
            <a:pPr marL="342900" marR="248285" indent="-342900">
              <a:lnSpc>
                <a:spcPct val="103000"/>
              </a:lnSpc>
              <a:spcBef>
                <a:spcPts val="90"/>
              </a:spcBef>
              <a:buSzPts val="1800"/>
              <a:buFont typeface="Wingdings" panose="05000000000000000000" pitchFamily="2" charset="2"/>
              <a:buChar char=""/>
            </a:pPr>
            <a:r>
              <a:rPr lang="en-US" sz="1800" b="1" u="sng" spc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Robin </a:t>
            </a:r>
            <a:r>
              <a:rPr lang="en-US" sz="1800" b="1" u="sng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S.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19 years, Tuesday, January 7, 2025</a:t>
            </a:r>
          </a:p>
          <a:p>
            <a:pPr marL="342900" marR="248285" indent="-342900">
              <a:lnSpc>
                <a:spcPct val="103000"/>
              </a:lnSpc>
              <a:spcBef>
                <a:spcPts val="90"/>
              </a:spcBef>
              <a:buSzPts val="1800"/>
              <a:buFont typeface="Wingdings" panose="05000000000000000000" pitchFamily="2" charset="2"/>
              <a:buChar char=""/>
            </a:pPr>
            <a:r>
              <a:rPr lang="en-US" sz="1800" b="1" u="sng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Madeline,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35 years 1/8, celebrate Sunday, January 12</a:t>
            </a:r>
            <a:r>
              <a:rPr lang="en-US" sz="1800" b="1" spc="0" baseline="30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9AM, LRG online 833 6915 6023, pw ODAT2022</a:t>
            </a:r>
            <a:endParaRPr lang="en-US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248285">
              <a:lnSpc>
                <a:spcPct val="103000"/>
              </a:lnSpc>
              <a:spcBef>
                <a:spcPts val="90"/>
              </a:spcBef>
              <a:buSzPts val="1800"/>
            </a:pPr>
            <a:endParaRPr lang="en-US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248285" lvl="0">
              <a:lnSpc>
                <a:spcPct val="103000"/>
              </a:lnSpc>
              <a:spcBef>
                <a:spcPts val="90"/>
              </a:spcBef>
              <a:buSzPts val="1800"/>
            </a:pPr>
            <a:endParaRPr lang="en-US" sz="1800" b="1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15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"/>
              <a:tabLst>
                <a:tab pos="410210" algn="l"/>
              </a:tabLst>
            </a:pPr>
            <a:endParaRPr lang="en-US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2C74B5"/>
                </a:solidFill>
                <a:latin typeface="Britannic Bold" panose="020B0903060703020204" pitchFamily="34" charset="0"/>
              </a:rPr>
              <a:t>PLEASE NOTE THAT ALL LAUREL RECOVERY GROUP IN-PERSON celebrations may not be reflected on this list due to anonymity preferences of members.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33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O'Neil</dc:creator>
  <cp:lastModifiedBy>Jeanne O'Neil</cp:lastModifiedBy>
  <cp:revision>116</cp:revision>
  <dcterms:created xsi:type="dcterms:W3CDTF">2023-12-10T13:01:24Z</dcterms:created>
  <dcterms:modified xsi:type="dcterms:W3CDTF">2024-12-24T10:15:05Z</dcterms:modified>
</cp:coreProperties>
</file>