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412" r:id="rId2"/>
  </p:sldIdLst>
  <p:sldSz cx="138176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9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528" y="43"/>
      </p:cViewPr>
      <p:guideLst>
        <p:guide orient="horz" pos="2880"/>
        <p:guide pos="29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36320" y="2409444"/>
            <a:ext cx="11744960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0E9ED4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72640" y="4352544"/>
            <a:ext cx="967232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9693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52560" y="2155648"/>
            <a:ext cx="6312480" cy="400118"/>
          </a:xfrm>
        </p:spPr>
        <p:txBody>
          <a:bodyPr lIns="0" tIns="0" rIns="0" bIns="0"/>
          <a:lstStyle>
            <a:lvl1pPr>
              <a:defRPr sz="2600" b="1" i="0">
                <a:solidFill>
                  <a:srgbClr val="0E9ED4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39117" y="3076535"/>
            <a:ext cx="10292542" cy="307828"/>
          </a:xfrm>
        </p:spPr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027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52560" y="2155648"/>
            <a:ext cx="6312480" cy="400118"/>
          </a:xfrm>
        </p:spPr>
        <p:txBody>
          <a:bodyPr lIns="0" tIns="0" rIns="0" bIns="0"/>
          <a:lstStyle>
            <a:lvl1pPr>
              <a:defRPr sz="2600" b="1" i="0">
                <a:solidFill>
                  <a:srgbClr val="0E9ED4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0880" y="1787653"/>
            <a:ext cx="6010656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16064" y="1787653"/>
            <a:ext cx="6010656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814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52560" y="2155648"/>
            <a:ext cx="6312480" cy="400118"/>
          </a:xfrm>
        </p:spPr>
        <p:txBody>
          <a:bodyPr lIns="0" tIns="0" rIns="0" bIns="0"/>
          <a:lstStyle>
            <a:lvl1pPr>
              <a:defRPr sz="2600" b="1" i="0">
                <a:solidFill>
                  <a:srgbClr val="0E9ED4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6497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040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52560" y="2155648"/>
            <a:ext cx="6312480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rgbClr val="0E9ED4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39117" y="3076535"/>
            <a:ext cx="1029254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97984" y="7228333"/>
            <a:ext cx="44216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90880" y="7228333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948672" y="7228333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177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11">
        <a:defRPr>
          <a:latin typeface="+mn-lt"/>
          <a:ea typeface="+mn-ea"/>
          <a:cs typeface="+mn-cs"/>
        </a:defRPr>
      </a:lvl2pPr>
      <a:lvl3pPr marL="914422">
        <a:defRPr>
          <a:latin typeface="+mn-lt"/>
          <a:ea typeface="+mn-ea"/>
          <a:cs typeface="+mn-cs"/>
        </a:defRPr>
      </a:lvl3pPr>
      <a:lvl4pPr marL="1371633">
        <a:defRPr>
          <a:latin typeface="+mn-lt"/>
          <a:ea typeface="+mn-ea"/>
          <a:cs typeface="+mn-cs"/>
        </a:defRPr>
      </a:lvl4pPr>
      <a:lvl5pPr marL="1828844">
        <a:defRPr>
          <a:latin typeface="+mn-lt"/>
          <a:ea typeface="+mn-ea"/>
          <a:cs typeface="+mn-cs"/>
        </a:defRPr>
      </a:lvl5pPr>
      <a:lvl6pPr marL="2286054">
        <a:defRPr>
          <a:latin typeface="+mn-lt"/>
          <a:ea typeface="+mn-ea"/>
          <a:cs typeface="+mn-cs"/>
        </a:defRPr>
      </a:lvl6pPr>
      <a:lvl7pPr marL="2743266">
        <a:defRPr>
          <a:latin typeface="+mn-lt"/>
          <a:ea typeface="+mn-ea"/>
          <a:cs typeface="+mn-cs"/>
        </a:defRPr>
      </a:lvl7pPr>
      <a:lvl8pPr marL="3200477">
        <a:defRPr>
          <a:latin typeface="+mn-lt"/>
          <a:ea typeface="+mn-ea"/>
          <a:cs typeface="+mn-cs"/>
        </a:defRPr>
      </a:lvl8pPr>
      <a:lvl9pPr marL="365768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11">
        <a:defRPr>
          <a:latin typeface="+mn-lt"/>
          <a:ea typeface="+mn-ea"/>
          <a:cs typeface="+mn-cs"/>
        </a:defRPr>
      </a:lvl2pPr>
      <a:lvl3pPr marL="914422">
        <a:defRPr>
          <a:latin typeface="+mn-lt"/>
          <a:ea typeface="+mn-ea"/>
          <a:cs typeface="+mn-cs"/>
        </a:defRPr>
      </a:lvl3pPr>
      <a:lvl4pPr marL="1371633">
        <a:defRPr>
          <a:latin typeface="+mn-lt"/>
          <a:ea typeface="+mn-ea"/>
          <a:cs typeface="+mn-cs"/>
        </a:defRPr>
      </a:lvl4pPr>
      <a:lvl5pPr marL="1828844">
        <a:defRPr>
          <a:latin typeface="+mn-lt"/>
          <a:ea typeface="+mn-ea"/>
          <a:cs typeface="+mn-cs"/>
        </a:defRPr>
      </a:lvl5pPr>
      <a:lvl6pPr marL="2286054">
        <a:defRPr>
          <a:latin typeface="+mn-lt"/>
          <a:ea typeface="+mn-ea"/>
          <a:cs typeface="+mn-cs"/>
        </a:defRPr>
      </a:lvl6pPr>
      <a:lvl7pPr marL="2743266">
        <a:defRPr>
          <a:latin typeface="+mn-lt"/>
          <a:ea typeface="+mn-ea"/>
          <a:cs typeface="+mn-cs"/>
        </a:defRPr>
      </a:lvl7pPr>
      <a:lvl8pPr marL="3200477">
        <a:defRPr>
          <a:latin typeface="+mn-lt"/>
          <a:ea typeface="+mn-ea"/>
          <a:cs typeface="+mn-cs"/>
        </a:defRPr>
      </a:lvl8pPr>
      <a:lvl9pPr marL="3657687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68181" y="1350249"/>
            <a:ext cx="6312480" cy="4122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48">
              <a:spcBef>
                <a:spcPts val="95"/>
              </a:spcBef>
            </a:pPr>
            <a:r>
              <a:rPr spc="-20" dirty="0"/>
              <a:t>ANNIVERSARIES….Woo</a:t>
            </a:r>
            <a:r>
              <a:rPr spc="-65" dirty="0"/>
              <a:t> </a:t>
            </a:r>
            <a:r>
              <a:rPr spc="-20" dirty="0"/>
              <a:t>Hoo!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0359" y="126956"/>
            <a:ext cx="5896884" cy="10411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80661" y="1155055"/>
            <a:ext cx="530068" cy="6945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833E6E-90AF-8C2D-3BC9-A88C8881CB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8688" y="807337"/>
            <a:ext cx="530398" cy="6950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DB9507-5D8F-E00E-B99A-F0F930ED419B}"/>
              </a:ext>
            </a:extLst>
          </p:cNvPr>
          <p:cNvSpPr txBox="1"/>
          <p:nvPr/>
        </p:nvSpPr>
        <p:spPr>
          <a:xfrm>
            <a:off x="1270000" y="2109191"/>
            <a:ext cx="12115800" cy="6165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914509" rtl="0">
              <a:lnSpc>
                <a:spcPct val="150000"/>
              </a:lnSpc>
              <a:spcAft>
                <a:spcPts val="2"/>
              </a:spcAft>
              <a:buClr>
                <a:srgbClr val="000000"/>
              </a:buClr>
              <a:defRPr/>
            </a:pPr>
            <a:r>
              <a:rPr lang="en-US" sz="1813" kern="100" spc="-10" dirty="0">
                <a:solidFill>
                  <a:srgbClr val="000000"/>
                </a:solidFill>
                <a:latin typeface="Amasis MT Pro Black" panose="02040A04050005020304" pitchFamily="18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algn="l" defTabSz="914509" rtl="0">
              <a:lnSpc>
                <a:spcPct val="150000"/>
              </a:lnSpc>
              <a:spcAft>
                <a:spcPts val="2"/>
              </a:spcAft>
              <a:buClr>
                <a:srgbClr val="000000"/>
              </a:buClr>
              <a:defRPr/>
            </a:pPr>
            <a:r>
              <a:rPr lang="en-US" i="1" u="sng" kern="100" spc="-10" dirty="0">
                <a:solidFill>
                  <a:srgbClr val="0070C0"/>
                </a:solidFill>
                <a:latin typeface="Amasis MT Pro Black" panose="02040A04050005020304" pitchFamily="18" charset="0"/>
                <a:cs typeface="Calibri" panose="020F0502020204030204" pitchFamily="34" charset="0"/>
              </a:rPr>
              <a:t>Barbara C., </a:t>
            </a:r>
            <a:r>
              <a:rPr lang="en-US" kern="100" spc="-10" dirty="0">
                <a:solidFill>
                  <a:srgbClr val="0070C0"/>
                </a:solidFill>
                <a:latin typeface="Amasis MT Pro Black" panose="02040A04050005020304" pitchFamily="18" charset="0"/>
                <a:cs typeface="Calibri" panose="020F0502020204030204" pitchFamily="34" charset="0"/>
              </a:rPr>
              <a:t> </a:t>
            </a:r>
            <a:r>
              <a:rPr lang="en-US" kern="100" spc="-10" dirty="0">
                <a:solidFill>
                  <a:srgbClr val="000000"/>
                </a:solidFill>
                <a:latin typeface="Amasis MT Pro Black" panose="02040A04050005020304" pitchFamily="18" charset="0"/>
                <a:cs typeface="Calibri" panose="020F0502020204030204" pitchFamily="34" charset="0"/>
              </a:rPr>
              <a:t>38 years, Nov 13, celebrating Sun. November 15</a:t>
            </a:r>
            <a:r>
              <a:rPr lang="en-US" kern="100" spc="-10" baseline="30000" dirty="0">
                <a:solidFill>
                  <a:srgbClr val="000000"/>
                </a:solidFill>
                <a:latin typeface="Amasis MT Pro Black" panose="02040A04050005020304" pitchFamily="18" charset="0"/>
                <a:cs typeface="Calibri" panose="020F0502020204030204" pitchFamily="34" charset="0"/>
              </a:rPr>
              <a:t>th</a:t>
            </a:r>
            <a:r>
              <a:rPr lang="en-US" kern="100" spc="-10" dirty="0">
                <a:solidFill>
                  <a:srgbClr val="000000"/>
                </a:solidFill>
                <a:latin typeface="Amasis MT Pro Black" panose="02040A04050005020304" pitchFamily="18" charset="0"/>
                <a:cs typeface="Calibri" panose="020F0502020204030204" pitchFamily="34" charset="0"/>
              </a:rPr>
              <a:t> at 9AM, Laurel Recovery Group ONLINE. ID 833 6915 6023, pw ODAT 2022</a:t>
            </a:r>
            <a:endParaRPr lang="en-US" kern="100" spc="-9" dirty="0">
              <a:solidFill>
                <a:srgbClr val="000000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  <a:p>
            <a:pPr algn="l" defTabSz="914509" rtl="0">
              <a:lnSpc>
                <a:spcPct val="150000"/>
              </a:lnSpc>
              <a:spcAft>
                <a:spcPts val="2"/>
              </a:spcAft>
              <a:buClr>
                <a:srgbClr val="000000"/>
              </a:buClr>
              <a:defRPr/>
            </a:pPr>
            <a:endParaRPr lang="en-US" sz="2000" i="1" kern="100" spc="-10" dirty="0">
              <a:solidFill>
                <a:srgbClr val="000000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  <a:p>
            <a:pPr algn="l" defTabSz="914509" rtl="0">
              <a:lnSpc>
                <a:spcPct val="150000"/>
              </a:lnSpc>
              <a:spcAft>
                <a:spcPts val="2"/>
              </a:spcAft>
              <a:buClr>
                <a:srgbClr val="000000"/>
              </a:buClr>
              <a:defRPr/>
            </a:pPr>
            <a:endParaRPr lang="en-US" sz="2000" kern="100" spc="-9" dirty="0">
              <a:solidFill>
                <a:srgbClr val="000000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  <a:p>
            <a:pPr algn="l" defTabSz="914509" rtl="0">
              <a:lnSpc>
                <a:spcPct val="150000"/>
              </a:lnSpc>
              <a:spcAft>
                <a:spcPts val="2"/>
              </a:spcAft>
              <a:buClr>
                <a:srgbClr val="000000"/>
              </a:buClr>
              <a:defRPr/>
            </a:pPr>
            <a:endParaRPr lang="en-US" sz="1813" i="1" kern="100" spc="-10" dirty="0">
              <a:solidFill>
                <a:srgbClr val="000000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  <a:p>
            <a:pPr algn="l" defTabSz="914509" rtl="0">
              <a:lnSpc>
                <a:spcPct val="150000"/>
              </a:lnSpc>
              <a:spcAft>
                <a:spcPts val="2"/>
              </a:spcAft>
              <a:buClr>
                <a:srgbClr val="000000"/>
              </a:buClr>
              <a:defRPr/>
            </a:pPr>
            <a:endParaRPr lang="en-US" sz="1813" i="1" kern="100" spc="-10" dirty="0">
              <a:solidFill>
                <a:srgbClr val="000000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  <a:p>
            <a:pPr algn="l" defTabSz="914509" rtl="0">
              <a:lnSpc>
                <a:spcPct val="150000"/>
              </a:lnSpc>
              <a:spcAft>
                <a:spcPts val="2"/>
              </a:spcAft>
              <a:buClr>
                <a:srgbClr val="000000"/>
              </a:buClr>
              <a:defRPr/>
            </a:pPr>
            <a:endParaRPr lang="en-US" sz="1813" i="1" kern="100" spc="-10" dirty="0">
              <a:solidFill>
                <a:srgbClr val="000000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  <a:p>
            <a:pPr algn="l" defTabSz="914509" rtl="0">
              <a:lnSpc>
                <a:spcPct val="150000"/>
              </a:lnSpc>
              <a:spcAft>
                <a:spcPts val="2"/>
              </a:spcAft>
              <a:buClr>
                <a:srgbClr val="000000"/>
              </a:buClr>
              <a:defRPr/>
            </a:pPr>
            <a:endParaRPr lang="en-US" sz="1813" kern="100" spc="-10" baseline="30000" dirty="0">
              <a:solidFill>
                <a:srgbClr val="000000"/>
              </a:solidFill>
              <a:latin typeface="Amasis MT Pro Black" panose="02040A04050005020304" pitchFamily="18" charset="0"/>
              <a:cs typeface="Calibri" panose="020F0502020204030204" pitchFamily="34" charset="0"/>
            </a:endParaRPr>
          </a:p>
          <a:p>
            <a:pPr algn="l" defTabSz="914509" rtl="0">
              <a:lnSpc>
                <a:spcPct val="150000"/>
              </a:lnSpc>
              <a:spcAft>
                <a:spcPts val="2"/>
              </a:spcAft>
              <a:buClr>
                <a:srgbClr val="000000"/>
              </a:buClr>
              <a:defRPr/>
            </a:pPr>
            <a:endParaRPr lang="en-US" sz="1813" kern="100" spc="-10" baseline="30000" dirty="0">
              <a:solidFill>
                <a:srgbClr val="000000"/>
              </a:solidFill>
              <a:latin typeface="Amasis MT Pro Black" panose="02040A04050005020304" pitchFamily="18" charset="0"/>
              <a:ea typeface="+mn-ea"/>
              <a:cs typeface="Calibri" panose="020F0502020204030204" pitchFamily="34" charset="0"/>
            </a:endParaRPr>
          </a:p>
          <a:p>
            <a:pPr algn="l" defTabSz="914509" rtl="0">
              <a:lnSpc>
                <a:spcPct val="150000"/>
              </a:lnSpc>
              <a:spcAft>
                <a:spcPts val="2"/>
              </a:spcAft>
              <a:buClr>
                <a:srgbClr val="000000"/>
              </a:buClr>
              <a:defRPr/>
            </a:pPr>
            <a:endParaRPr lang="en-US" sz="1813" kern="100" spc="-10" dirty="0">
              <a:solidFill>
                <a:srgbClr val="000000"/>
              </a:solidFill>
              <a:latin typeface="Amasis MT Pro Black" panose="02040A04050005020304" pitchFamily="18" charset="0"/>
              <a:ea typeface="+mn-ea"/>
              <a:cs typeface="Calibri" panose="020F0502020204030204" pitchFamily="34" charset="0"/>
            </a:endParaRPr>
          </a:p>
          <a:p>
            <a:pPr algn="l" defTabSz="914509" rtl="0">
              <a:lnSpc>
                <a:spcPct val="150000"/>
              </a:lnSpc>
              <a:spcAft>
                <a:spcPts val="2"/>
              </a:spcAft>
              <a:buClr>
                <a:srgbClr val="000000"/>
              </a:buClr>
              <a:defRPr/>
            </a:pPr>
            <a:endParaRPr lang="en-US" sz="1813" kern="100" spc="-10" dirty="0">
              <a:solidFill>
                <a:srgbClr val="000000"/>
              </a:solidFill>
              <a:latin typeface="Amasis MT Pro Black" panose="02040A04050005020304" pitchFamily="18" charset="0"/>
              <a:ea typeface="+mn-ea"/>
              <a:cs typeface="Calibri" panose="020F0502020204030204" pitchFamily="34" charset="0"/>
            </a:endParaRPr>
          </a:p>
          <a:p>
            <a:pPr algn="l" defTabSz="914509" rtl="0">
              <a:lnSpc>
                <a:spcPct val="150000"/>
              </a:lnSpc>
              <a:spcAft>
                <a:spcPts val="2"/>
              </a:spcAft>
              <a:buClr>
                <a:srgbClr val="000000"/>
              </a:buClr>
              <a:defRPr/>
            </a:pPr>
            <a:endParaRPr lang="en-US" sz="1813" strike="dblStrike" kern="100" spc="-10" dirty="0">
              <a:solidFill>
                <a:srgbClr val="FF0000"/>
              </a:solidFill>
              <a:latin typeface="Amasis MT Pro Black" panose="02040A04050005020304" pitchFamily="18" charset="0"/>
              <a:ea typeface="+mn-ea"/>
              <a:cs typeface="Calibri" panose="020F0502020204030204" pitchFamily="34" charset="0"/>
            </a:endParaRPr>
          </a:p>
          <a:p>
            <a:pPr algn="l" defTabSz="914509" rtl="0">
              <a:lnSpc>
                <a:spcPct val="150000"/>
              </a:lnSpc>
              <a:spcAft>
                <a:spcPts val="2"/>
              </a:spcAft>
              <a:buClr>
                <a:srgbClr val="000000"/>
              </a:buClr>
              <a:defRPr/>
            </a:pPr>
            <a:endParaRPr lang="en-US" sz="2400" strike="dblStrike" kern="100" spc="-10" dirty="0">
              <a:solidFill>
                <a:srgbClr val="FF0000"/>
              </a:solidFill>
              <a:latin typeface="Amasis MT Pro Black" panose="02040A04050005020304" pitchFamily="18" charset="0"/>
              <a:ea typeface="+mn-ea"/>
              <a:cs typeface="Calibri" panose="020F0502020204030204" pitchFamily="34" charset="0"/>
            </a:endParaRPr>
          </a:p>
          <a:p>
            <a:pPr algn="l" defTabSz="914509" rtl="0">
              <a:spcAft>
                <a:spcPts val="2"/>
              </a:spcAft>
              <a:buClr>
                <a:srgbClr val="000000"/>
              </a:buClr>
              <a:defRPr/>
            </a:pPr>
            <a:endParaRPr lang="en-US" b="1" i="1" u="sng" kern="100" spc="-10" dirty="0">
              <a:solidFill>
                <a:srgbClr val="000000"/>
              </a:solidFill>
              <a:latin typeface="Amasis MT Pro Black" panose="02040A04050005020304" pitchFamily="18" charset="0"/>
              <a:ea typeface="+mn-ea"/>
              <a:cs typeface="Calibri" panose="020F0502020204030204" pitchFamily="34" charset="0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2580</TotalTime>
  <Words>36</Words>
  <Application>Microsoft Office PowerPoint</Application>
  <PresentationFormat>Custom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Amasis MT Pro Black</vt:lpstr>
      <vt:lpstr>Calibri</vt:lpstr>
      <vt:lpstr>Times New Roman</vt:lpstr>
      <vt:lpstr>1_Office Theme</vt:lpstr>
      <vt:lpstr>ANNIVERSARIES….Woo Hoo!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Jeanne O'Neil</dc:creator>
  <cp:lastModifiedBy>Jeanne O'Neil</cp:lastModifiedBy>
  <cp:revision>94</cp:revision>
  <dcterms:created xsi:type="dcterms:W3CDTF">2025-10-26T14:04:11Z</dcterms:created>
  <dcterms:modified xsi:type="dcterms:W3CDTF">2026-10-14T20:32:33Z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2025-10-26T00:00:00Z</vt:filetime>
  </property>
  <property fmtid="{D5CDD505-2E9C-101B-9397-08002B2CF9AE}" pid="3" name="Creator">
    <vt:lpwstr>Microsoft® Word for Microsoft 365</vt:lpwstr>
  </property>
  <property fmtid="{D5CDD505-2E9C-101B-9397-08002B2CF9AE}" pid="4" name="LastSaved">
    <vt:filetime>2025-10-26T00:00:00Z</vt:filetime>
  </property>
  <property fmtid="{D5CDD505-2E9C-101B-9397-08002B2CF9AE}" pid="5" name="Producer">
    <vt:lpwstr>Microsoft® Word for Microsoft 365</vt:lpwstr>
  </property>
</Properties>
</file>