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1" y="48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270000" y="2109191"/>
            <a:ext cx="12115800" cy="61650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Marsha H., </a:t>
            </a:r>
            <a:r>
              <a:rPr lang="en-US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35 years, celebrating Sun. July 19</a:t>
            </a:r>
            <a:r>
              <a:rPr lang="en-US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at 9AM, Laurel Recovery Group ONLINE. </a:t>
            </a:r>
            <a:r>
              <a:rPr lang="en-US" kern="100" spc="-1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ID 833 6915 6023, pw ODAT 2022</a:t>
            </a:r>
            <a:endParaRPr lang="en-US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33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93</cp:revision>
  <dcterms:created xsi:type="dcterms:W3CDTF">2025-10-26T14:04:11Z</dcterms:created>
  <dcterms:modified xsi:type="dcterms:W3CDTF">2026-06-28T16:15:15Z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