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412" r:id="rId2"/>
  </p:sldIdLst>
  <p:sldSz cx="13817600" cy="7772400"/>
  <p:notesSz cx="10058400" cy="7772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96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528" y="43"/>
      </p:cViewPr>
      <p:guideLst>
        <p:guide orient="horz" pos="2880"/>
        <p:guide pos="29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36320" y="2409444"/>
            <a:ext cx="1174496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072640" y="4352544"/>
            <a:ext cx="9672320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969322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828"/>
          </a:xfrm>
        </p:spPr>
        <p:txBody>
          <a:bodyPr lIns="0" tIns="0" rIns="0" bIns="0"/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27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90880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116064" y="1787653"/>
            <a:ext cx="6010656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4681470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8"/>
          </a:xfrm>
        </p:spPr>
        <p:txBody>
          <a:bodyPr lIns="0" tIns="0" rIns="0" bIns="0"/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064972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720409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52560" y="2155648"/>
            <a:ext cx="6312480" cy="4001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1" i="0">
                <a:solidFill>
                  <a:srgbClr val="0E9ED4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39117" y="3076535"/>
            <a:ext cx="10292542" cy="30777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697984" y="7228333"/>
            <a:ext cx="442163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90880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948672" y="7228333"/>
            <a:ext cx="31780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1177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11">
        <a:defRPr>
          <a:latin typeface="+mn-lt"/>
          <a:ea typeface="+mn-ea"/>
          <a:cs typeface="+mn-cs"/>
        </a:defRPr>
      </a:lvl2pPr>
      <a:lvl3pPr marL="914422">
        <a:defRPr>
          <a:latin typeface="+mn-lt"/>
          <a:ea typeface="+mn-ea"/>
          <a:cs typeface="+mn-cs"/>
        </a:defRPr>
      </a:lvl3pPr>
      <a:lvl4pPr marL="1371633">
        <a:defRPr>
          <a:latin typeface="+mn-lt"/>
          <a:ea typeface="+mn-ea"/>
          <a:cs typeface="+mn-cs"/>
        </a:defRPr>
      </a:lvl4pPr>
      <a:lvl5pPr marL="1828844">
        <a:defRPr>
          <a:latin typeface="+mn-lt"/>
          <a:ea typeface="+mn-ea"/>
          <a:cs typeface="+mn-cs"/>
        </a:defRPr>
      </a:lvl5pPr>
      <a:lvl6pPr marL="2286054">
        <a:defRPr>
          <a:latin typeface="+mn-lt"/>
          <a:ea typeface="+mn-ea"/>
          <a:cs typeface="+mn-cs"/>
        </a:defRPr>
      </a:lvl6pPr>
      <a:lvl7pPr marL="2743266">
        <a:defRPr>
          <a:latin typeface="+mn-lt"/>
          <a:ea typeface="+mn-ea"/>
          <a:cs typeface="+mn-cs"/>
        </a:defRPr>
      </a:lvl7pPr>
      <a:lvl8pPr marL="3200477">
        <a:defRPr>
          <a:latin typeface="+mn-lt"/>
          <a:ea typeface="+mn-ea"/>
          <a:cs typeface="+mn-cs"/>
        </a:defRPr>
      </a:lvl8pPr>
      <a:lvl9pPr marL="3657687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268181" y="1350249"/>
            <a:ext cx="6312480" cy="41229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7148">
              <a:spcBef>
                <a:spcPts val="95"/>
              </a:spcBef>
            </a:pPr>
            <a:r>
              <a:rPr spc="-20" dirty="0"/>
              <a:t>ANNIVERSARIES….Woo</a:t>
            </a:r>
            <a:r>
              <a:rPr spc="-65" dirty="0"/>
              <a:t> </a:t>
            </a:r>
            <a:r>
              <a:rPr spc="-20" dirty="0"/>
              <a:t>Hoo!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60359" y="126956"/>
            <a:ext cx="5896884" cy="104110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580661" y="1155055"/>
            <a:ext cx="530068" cy="69457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D833E6E-90AF-8C2D-3BC9-A88C8881CB9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68688" y="807337"/>
            <a:ext cx="530398" cy="6950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17DB9507-5D8F-E00E-B99A-F0F930ED419B}"/>
              </a:ext>
            </a:extLst>
          </p:cNvPr>
          <p:cNvSpPr txBox="1"/>
          <p:nvPr/>
        </p:nvSpPr>
        <p:spPr>
          <a:xfrm>
            <a:off x="1270000" y="2109191"/>
            <a:ext cx="12115800" cy="65805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sz="1813" kern="100" spc="-10" dirty="0">
                <a:solidFill>
                  <a:srgbClr val="000000"/>
                </a:solidFill>
                <a:latin typeface="Amasis MT Pro Black" panose="02040A04050005020304" pitchFamily="18" charset="0"/>
                <a:ea typeface="+mn-ea"/>
                <a:cs typeface="Calibri" panose="020F0502020204030204" pitchFamily="34" charset="0"/>
              </a:rPr>
              <a:t> 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i="1" u="sng" kern="100" spc="-1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BRIAN </a:t>
            </a:r>
            <a:r>
              <a:rPr lang="en-US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D.,</a:t>
            </a:r>
            <a:r>
              <a:rPr lang="en-US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38 years, celebrating 8 PM Wednesday June 10</a:t>
            </a:r>
            <a:r>
              <a:rPr lang="en-US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, Laurel Recovery @ Greenbelt Step Club in person —</a:t>
            </a:r>
            <a:r>
              <a:rPr lang="en-US" i="1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pizza and cake</a:t>
            </a: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r>
              <a:rPr lang="en-US" i="1" u="sng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KRISTEN, </a:t>
            </a:r>
            <a:r>
              <a:rPr lang="en-US" kern="100" spc="-10" dirty="0">
                <a:solidFill>
                  <a:srgbClr val="0070C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3 years, 6/25, celebrating Sat. June 27</a:t>
            </a:r>
            <a:r>
              <a:rPr lang="en-US" kern="100" spc="-10" baseline="3000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th</a:t>
            </a:r>
            <a:r>
              <a:rPr lang="en-US" kern="100" spc="-10" dirty="0">
                <a:solidFill>
                  <a:srgbClr val="000000"/>
                </a:solidFill>
                <a:latin typeface="Amasis MT Pro Black" panose="02040A04050005020304" pitchFamily="18" charset="0"/>
                <a:cs typeface="Calibri" panose="020F0502020204030204" pitchFamily="34" charset="0"/>
              </a:rPr>
              <a:t> at 7AM, Captain’s Table ID 555 518 9178, pw 110516</a:t>
            </a:r>
            <a:endParaRPr lang="en-US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000" kern="100" spc="-9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i="1" kern="100" spc="-1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baseline="3000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1813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lnSpc>
                <a:spcPct val="150000"/>
              </a:lnSpc>
              <a:spcAft>
                <a:spcPts val="2"/>
              </a:spcAft>
              <a:buClr>
                <a:srgbClr val="000000"/>
              </a:buClr>
              <a:defRPr/>
            </a:pPr>
            <a:endParaRPr lang="en-US" sz="2400" strike="dblStrike" kern="100" spc="-10" dirty="0">
              <a:solidFill>
                <a:srgbClr val="FF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</a:endParaRPr>
          </a:p>
          <a:p>
            <a:pPr algn="l" defTabSz="914509" rtl="0">
              <a:spcAft>
                <a:spcPts val="2"/>
              </a:spcAft>
              <a:buClr>
                <a:srgbClr val="000000"/>
              </a:buClr>
              <a:defRPr/>
            </a:pPr>
            <a:endParaRPr lang="en-US" b="1" i="1" u="sng" kern="100" spc="-10" dirty="0">
              <a:solidFill>
                <a:srgbClr val="000000"/>
              </a:solidFill>
              <a:latin typeface="Amasis MT Pro Black" panose="02040A04050005020304" pitchFamily="18" charset="0"/>
              <a:ea typeface="+mn-ea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2578</TotalTime>
  <Words>55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Amasis MT Pro Black</vt:lpstr>
      <vt:lpstr>Calibri</vt:lpstr>
      <vt:lpstr>Times New Roman</vt:lpstr>
      <vt:lpstr>1_Office Theme</vt:lpstr>
      <vt:lpstr>ANNIVERSARIES….Woo Hoo!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Jeanne O'Neil</dc:creator>
  <cp:lastModifiedBy>Jeanne O'Neil</cp:lastModifiedBy>
  <cp:revision>91</cp:revision>
  <dcterms:created xsi:type="dcterms:W3CDTF">2025-10-26T14:04:11Z</dcterms:created>
  <dcterms:modified xsi:type="dcterms:W3CDTF">2026-06-07T12:38:48Z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2025-10-26T00:00:00Z</vt:filetime>
  </property>
  <property fmtid="{D5CDD505-2E9C-101B-9397-08002B2CF9AE}" pid="3" name="Creator">
    <vt:lpwstr>Microsoft® Word for Microsoft 365</vt:lpwstr>
  </property>
  <property fmtid="{D5CDD505-2E9C-101B-9397-08002B2CF9AE}" pid="4" name="LastSaved">
    <vt:filetime>2025-10-26T00:00:00Z</vt:filetime>
  </property>
  <property fmtid="{D5CDD505-2E9C-101B-9397-08002B2CF9AE}" pid="5" name="Producer">
    <vt:lpwstr>Microsoft® Word for Microsoft 365</vt:lpwstr>
  </property>
</Properties>
</file>