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1118681" y="2549362"/>
            <a:ext cx="10107038" cy="2509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" marR="0" algn="ctr">
              <a:spcBef>
                <a:spcPts val="1290"/>
              </a:spcBef>
            </a:pP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ANNIVERSARIES*</a:t>
            </a:r>
            <a:r>
              <a:rPr lang="en-US" sz="1800" spc="-55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…</a:t>
            </a:r>
            <a:r>
              <a:rPr lang="en-US" sz="1800" spc="-3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Woo</a:t>
            </a:r>
            <a:r>
              <a:rPr lang="en-US" sz="1800" spc="-2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spc="-1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Hoo!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en-US" sz="2400" b="1" u="sng" dirty="0"/>
              <a:t>Kristen  – 2 years </a:t>
            </a:r>
            <a:r>
              <a:rPr lang="en-US" sz="2400" b="1" dirty="0"/>
              <a:t>Wednesday June 25</a:t>
            </a:r>
            <a:r>
              <a:rPr lang="en-US" sz="2400" b="1" baseline="30000" dirty="0"/>
              <a:t>th</a:t>
            </a:r>
            <a:r>
              <a:rPr lang="en-US" sz="2400" b="1" dirty="0"/>
              <a:t> Celebration Saturday June 28</a:t>
            </a:r>
            <a:r>
              <a:rPr lang="en-US" sz="2400" b="1" baseline="30000" dirty="0"/>
              <a:t>th</a:t>
            </a:r>
            <a:r>
              <a:rPr lang="en-US" sz="2400" b="1" dirty="0"/>
              <a:t> 7AM Captains Table. ID 555 518 9178, pw 110516</a:t>
            </a:r>
            <a:endParaRPr lang="en-US" sz="2400" dirty="0"/>
          </a:p>
          <a:p>
            <a:pPr marR="248285">
              <a:lnSpc>
                <a:spcPct val="103000"/>
              </a:lnSpc>
              <a:spcBef>
                <a:spcPts val="15"/>
              </a:spcBef>
              <a:tabLst>
                <a:tab pos="41021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0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51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165</cp:revision>
  <dcterms:created xsi:type="dcterms:W3CDTF">2023-12-10T13:01:24Z</dcterms:created>
  <dcterms:modified xsi:type="dcterms:W3CDTF">2025-06-07T11:48:27Z</dcterms:modified>
</cp:coreProperties>
</file>