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642026" y="2549362"/>
            <a:ext cx="11284085" cy="3432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" marR="0" algn="ctr">
              <a:spcBef>
                <a:spcPts val="1290"/>
              </a:spcBef>
            </a:pP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ANNIVERSARIES*</a:t>
            </a:r>
            <a:r>
              <a:rPr lang="en-US" sz="1800" spc="-55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…</a:t>
            </a:r>
            <a:r>
              <a:rPr lang="en-US" sz="1800" spc="-3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Woo</a:t>
            </a:r>
            <a:r>
              <a:rPr lang="en-US" sz="1800" spc="-2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spc="-1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Hoo!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endParaRPr lang="en-US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indent="-342900">
              <a:lnSpc>
                <a:spcPct val="150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Brian D., 37 years –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Tues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day May 20</a:t>
            </a:r>
            <a:r>
              <a:rPr lang="en-US" sz="18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5:30 PM – Laurel Recovery IN PERSON</a:t>
            </a:r>
          </a:p>
          <a:p>
            <a:pPr marL="342900" marR="248285" indent="-342900">
              <a:lnSpc>
                <a:spcPct val="150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sz="1800" b="1" u="sng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Amy, 1 year – Thursday May 29th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indent="-342900">
              <a:lnSpc>
                <a:spcPct val="150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b="1" u="sng">
                <a:latin typeface="Times New Roman" panose="02020603050405020304" pitchFamily="18" charset="0"/>
                <a:ea typeface="Times New Roman" panose="02020603050405020304" pitchFamily="18" charset="0"/>
              </a:rPr>
              <a:t>Jeanne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O’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43 years – Sunday June 1</a:t>
            </a:r>
            <a:r>
              <a:rPr lang="en-US" sz="18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marR="248285" indent="-342900">
              <a:lnSpc>
                <a:spcPct val="150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John R., 15 years –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Saturd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 June 7</a:t>
            </a:r>
            <a:r>
              <a:rPr lang="en-US" sz="18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 Noon – Laurel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Recovery IN PERSON</a:t>
            </a:r>
          </a:p>
          <a:p>
            <a:pPr marR="248285">
              <a:lnSpc>
                <a:spcPct val="103000"/>
              </a:lnSpc>
              <a:spcBef>
                <a:spcPts val="15"/>
              </a:spcBef>
              <a:tabLst>
                <a:tab pos="41021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0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78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161</cp:revision>
  <dcterms:created xsi:type="dcterms:W3CDTF">2023-12-10T13:01:24Z</dcterms:created>
  <dcterms:modified xsi:type="dcterms:W3CDTF">2025-05-14T22:07:54Z</dcterms:modified>
</cp:coreProperties>
</file>