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1" y="48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193800" y="1697536"/>
            <a:ext cx="12115800" cy="6921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JAIME I., 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sz="1813" kern="100" spc="-1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6 years 5/8, celebrating 8:05PM Thursday May 14</a:t>
            </a:r>
            <a:r>
              <a:rPr lang="en-US" sz="1813" kern="100" spc="-10" baseline="3000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online, 833 6915 6023, pw ODAT2022</a:t>
            </a: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u="sng" kern="100" spc="-10" dirty="0">
              <a:solidFill>
                <a:srgbClr val="0070C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JOHN K., 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43 years, celebrating 9AM Sunday May 17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online, 833 6915 6023, pw ODAT2022</a:t>
            </a: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JOSH S.,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2 years, celebrating 8 PM Wednesday May 27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@ Greenbelt Step Club in person —</a:t>
            </a:r>
            <a:r>
              <a:rPr lang="en-US" sz="1813" i="1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pizza and cake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2561</TotalTime>
  <Words>76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79</cp:revision>
  <dcterms:created xsi:type="dcterms:W3CDTF">2025-10-26T14:04:11Z</dcterms:created>
  <dcterms:modified xsi:type="dcterms:W3CDTF">2026-05-05T12:36:14Z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