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412" r:id="rId2"/>
  </p:sldIdLst>
  <p:sldSz cx="138176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9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4" y="278"/>
      </p:cViewPr>
      <p:guideLst>
        <p:guide orient="horz" pos="2880"/>
        <p:guide pos="29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36320" y="2409444"/>
            <a:ext cx="1174496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72640" y="4352544"/>
            <a:ext cx="9672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9693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828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027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0880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16064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68147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6497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20409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697984" y="7228333"/>
            <a:ext cx="44216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0880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48672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7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68181" y="1350249"/>
            <a:ext cx="6312480" cy="412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8">
              <a:spcBef>
                <a:spcPts val="95"/>
              </a:spcBef>
            </a:pPr>
            <a:r>
              <a:rPr spc="-20" dirty="0"/>
              <a:t>ANNIVERSARIES….Woo</a:t>
            </a:r>
            <a:r>
              <a:rPr spc="-65" dirty="0"/>
              <a:t> </a:t>
            </a:r>
            <a:r>
              <a:rPr spc="-20" dirty="0"/>
              <a:t>Hoo!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0359" y="126956"/>
            <a:ext cx="5896884" cy="104110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80661" y="1155055"/>
            <a:ext cx="530068" cy="6945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833E6E-90AF-8C2D-3BC9-A88C8881CB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8688" y="807337"/>
            <a:ext cx="530398" cy="6950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DB9507-5D8F-E00E-B99A-F0F930ED419B}"/>
              </a:ext>
            </a:extLst>
          </p:cNvPr>
          <p:cNvSpPr txBox="1"/>
          <p:nvPr/>
        </p:nvSpPr>
        <p:spPr>
          <a:xfrm>
            <a:off x="1193800" y="1697536"/>
            <a:ext cx="12115800" cy="56662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Garrett,</a:t>
            </a:r>
            <a:r>
              <a:rPr lang="en-US" sz="1813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1 year, celebrating Wednesday April 29</a:t>
            </a:r>
            <a:r>
              <a:rPr lang="en-US" sz="1813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, Laurel Recovery @ Greenbelt Step Club in person, 8PM—</a:t>
            </a:r>
            <a:r>
              <a:rPr lang="en-US" sz="1813" i="1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pizza and cake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Josh S.,</a:t>
            </a:r>
            <a:r>
              <a:rPr lang="en-US" sz="1813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2 years, celebrating Wednesday May 27</a:t>
            </a:r>
            <a:r>
              <a:rPr lang="en-US" sz="1813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, Laurel Recovery @ Greenbelt Step Club in person, 8PM—</a:t>
            </a:r>
            <a:r>
              <a:rPr lang="en-US" sz="1813" i="1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pizza and cake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400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spcAft>
                <a:spcPts val="2"/>
              </a:spcAft>
              <a:buClr>
                <a:srgbClr val="000000"/>
              </a:buClr>
              <a:defRPr/>
            </a:pPr>
            <a:endParaRPr lang="en-US" b="1" i="1" u="sng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2539</TotalTime>
  <Words>55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Amasis MT Pro Black</vt:lpstr>
      <vt:lpstr>Calibri</vt:lpstr>
      <vt:lpstr>Times New Roman</vt:lpstr>
      <vt:lpstr>1_Office Theme</vt:lpstr>
      <vt:lpstr>ANNIVERSARIES….Woo Hoo!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Jeanne O'Neil</dc:creator>
  <cp:lastModifiedBy>Jeanne O'Neil</cp:lastModifiedBy>
  <cp:revision>76</cp:revision>
  <dcterms:created xsi:type="dcterms:W3CDTF">2025-10-26T14:04:11Z</dcterms:created>
  <dcterms:modified xsi:type="dcterms:W3CDTF">2026-04-18T13:30:50Z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2025-10-26T00:00:00Z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2025-10-26T00:00:00Z</vt:filetime>
  </property>
  <property fmtid="{D5CDD505-2E9C-101B-9397-08002B2CF9AE}" pid="5" name="Producer">
    <vt:lpwstr>Microsoft® Word for Microsoft 365</vt:lpwstr>
  </property>
</Properties>
</file>