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642026" y="1810060"/>
            <a:ext cx="11284085" cy="2500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1790" marR="0" indent="-285750" algn="ctr">
              <a:spcBef>
                <a:spcPts val="129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ANNIVERSARIES*</a:t>
            </a:r>
            <a:r>
              <a:rPr lang="en-US" sz="1800" spc="-55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…</a:t>
            </a:r>
            <a:r>
              <a:rPr lang="en-US" sz="1800" spc="-3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Woo</a:t>
            </a:r>
            <a:r>
              <a:rPr lang="en-US" sz="1800" spc="-2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spc="-1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Hoo!!</a:t>
            </a:r>
          </a:p>
          <a:p>
            <a:pPr marL="351790" marR="0" indent="-285750" algn="ctr">
              <a:spcBef>
                <a:spcPts val="1290"/>
              </a:spcBef>
              <a:buFont typeface="Arial" panose="020B0604020202020204" pitchFamily="34" charset="0"/>
              <a:buChar char="•"/>
            </a:pPr>
            <a:endParaRPr lang="en-US" sz="1800" spc="-10" dirty="0">
              <a:effectLst/>
              <a:latin typeface="Britannic Bold" panose="020B0903060703020204" pitchFamily="34" charset="0"/>
              <a:ea typeface="Britannic Bold" panose="020B0903060703020204" pitchFamily="34" charset="0"/>
              <a:cs typeface="Britannic Bold" panose="020B0903060703020204" pitchFamily="34" charset="0"/>
            </a:endParaRPr>
          </a:p>
          <a:p>
            <a:pPr marL="342900" marR="248285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Lynnell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 years,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Tues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day </a:t>
            </a:r>
            <a:r>
              <a:rPr lang="en-US" sz="18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</a:t>
            </a:r>
            <a:r>
              <a:rPr lang="en-US" sz="1800" b="1" u="sng" baseline="30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Mary H., 44 years, Friday April 11</a:t>
            </a:r>
            <a:r>
              <a:rPr lang="en-US" sz="18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5:30 PM, LRG online ID 833 6915, 6023, pw ODAT2022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0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59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157</cp:revision>
  <dcterms:created xsi:type="dcterms:W3CDTF">2023-12-10T13:01:24Z</dcterms:created>
  <dcterms:modified xsi:type="dcterms:W3CDTF">2025-03-31T23:23:36Z</dcterms:modified>
</cp:coreProperties>
</file>