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90" r:id="rId2"/>
    <p:sldId id="388" r:id="rId3"/>
  </p:sldIdLst>
  <p:sldSz cx="178816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49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924" y="84"/>
      </p:cViewPr>
      <p:guideLst>
        <p:guide orient="horz" pos="2880"/>
        <p:guide pos="49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4D986-F70A-4D97-868A-8C720A61AFFD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43EC0-1C3A-443C-AAB4-C4E0679ED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6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41120" y="3118104"/>
            <a:ext cx="151993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682240" y="5632704"/>
            <a:ext cx="12517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94080" y="2313432"/>
            <a:ext cx="77784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209024" y="2313432"/>
            <a:ext cx="77784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4080" y="402336"/>
            <a:ext cx="16093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4080" y="2313432"/>
            <a:ext cx="16093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079744" y="9354312"/>
            <a:ext cx="57221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94080" y="9354312"/>
            <a:ext cx="41127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874752" y="9354312"/>
            <a:ext cx="41127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51880">
        <a:defRPr>
          <a:latin typeface="+mn-lt"/>
          <a:ea typeface="+mn-ea"/>
          <a:cs typeface="+mn-cs"/>
        </a:defRPr>
      </a:lvl2pPr>
      <a:lvl3pPr marL="2103760">
        <a:defRPr>
          <a:latin typeface="+mn-lt"/>
          <a:ea typeface="+mn-ea"/>
          <a:cs typeface="+mn-cs"/>
        </a:defRPr>
      </a:lvl3pPr>
      <a:lvl4pPr marL="3155640">
        <a:defRPr>
          <a:latin typeface="+mn-lt"/>
          <a:ea typeface="+mn-ea"/>
          <a:cs typeface="+mn-cs"/>
        </a:defRPr>
      </a:lvl4pPr>
      <a:lvl5pPr marL="4207520">
        <a:defRPr>
          <a:latin typeface="+mn-lt"/>
          <a:ea typeface="+mn-ea"/>
          <a:cs typeface="+mn-cs"/>
        </a:defRPr>
      </a:lvl5pPr>
      <a:lvl6pPr marL="5259400">
        <a:defRPr>
          <a:latin typeface="+mn-lt"/>
          <a:ea typeface="+mn-ea"/>
          <a:cs typeface="+mn-cs"/>
        </a:defRPr>
      </a:lvl6pPr>
      <a:lvl7pPr marL="6311280">
        <a:defRPr>
          <a:latin typeface="+mn-lt"/>
          <a:ea typeface="+mn-ea"/>
          <a:cs typeface="+mn-cs"/>
        </a:defRPr>
      </a:lvl7pPr>
      <a:lvl8pPr marL="7363160">
        <a:defRPr>
          <a:latin typeface="+mn-lt"/>
          <a:ea typeface="+mn-ea"/>
          <a:cs typeface="+mn-cs"/>
        </a:defRPr>
      </a:lvl8pPr>
      <a:lvl9pPr marL="841504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51880">
        <a:defRPr>
          <a:latin typeface="+mn-lt"/>
          <a:ea typeface="+mn-ea"/>
          <a:cs typeface="+mn-cs"/>
        </a:defRPr>
      </a:lvl2pPr>
      <a:lvl3pPr marL="2103760">
        <a:defRPr>
          <a:latin typeface="+mn-lt"/>
          <a:ea typeface="+mn-ea"/>
          <a:cs typeface="+mn-cs"/>
        </a:defRPr>
      </a:lvl3pPr>
      <a:lvl4pPr marL="3155640">
        <a:defRPr>
          <a:latin typeface="+mn-lt"/>
          <a:ea typeface="+mn-ea"/>
          <a:cs typeface="+mn-cs"/>
        </a:defRPr>
      </a:lvl4pPr>
      <a:lvl5pPr marL="4207520">
        <a:defRPr>
          <a:latin typeface="+mn-lt"/>
          <a:ea typeface="+mn-ea"/>
          <a:cs typeface="+mn-cs"/>
        </a:defRPr>
      </a:lvl5pPr>
      <a:lvl6pPr marL="5259400">
        <a:defRPr>
          <a:latin typeface="+mn-lt"/>
          <a:ea typeface="+mn-ea"/>
          <a:cs typeface="+mn-cs"/>
        </a:defRPr>
      </a:lvl6pPr>
      <a:lvl7pPr marL="6311280">
        <a:defRPr>
          <a:latin typeface="+mn-lt"/>
          <a:ea typeface="+mn-ea"/>
          <a:cs typeface="+mn-cs"/>
        </a:defRPr>
      </a:lvl7pPr>
      <a:lvl8pPr marL="7363160">
        <a:defRPr>
          <a:latin typeface="+mn-lt"/>
          <a:ea typeface="+mn-ea"/>
          <a:cs typeface="+mn-cs"/>
        </a:defRPr>
      </a:lvl8pPr>
      <a:lvl9pPr marL="841504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aurelrecoverygroup@gmail.com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2043D0-A1C0-9835-D9FA-8F3E398F19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687"/>
          <a:stretch/>
        </p:blipFill>
        <p:spPr>
          <a:xfrm>
            <a:off x="4445000" y="2223696"/>
            <a:ext cx="9568570" cy="56110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83ACF5-F487-82BB-EEBE-0765E7B12258}"/>
              </a:ext>
            </a:extLst>
          </p:cNvPr>
          <p:cNvSpPr txBox="1"/>
          <p:nvPr/>
        </p:nvSpPr>
        <p:spPr>
          <a:xfrm flipH="1">
            <a:off x="12293600" y="490114"/>
            <a:ext cx="4575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Announcements p.2 of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2D1CFE-128F-9084-1449-A68E52E91195}"/>
              </a:ext>
            </a:extLst>
          </p:cNvPr>
          <p:cNvSpPr txBox="1"/>
          <p:nvPr/>
        </p:nvSpPr>
        <p:spPr>
          <a:xfrm>
            <a:off x="406400" y="2895600"/>
            <a:ext cx="5257800" cy="831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54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9005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F600353-152E-0EF5-1C04-723B82304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443318"/>
              </p:ext>
            </p:extLst>
          </p:nvPr>
        </p:nvGraphicFramePr>
        <p:xfrm>
          <a:off x="1701800" y="1197557"/>
          <a:ext cx="14782800" cy="79680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207">
                  <a:extLst>
                    <a:ext uri="{9D8B030D-6E8A-4147-A177-3AD203B41FA5}">
                      <a16:colId xmlns:a16="http://schemas.microsoft.com/office/drawing/2014/main" val="2856822103"/>
                    </a:ext>
                  </a:extLst>
                </a:gridCol>
                <a:gridCol w="14134593">
                  <a:extLst>
                    <a:ext uri="{9D8B030D-6E8A-4147-A177-3AD203B41FA5}">
                      <a16:colId xmlns:a16="http://schemas.microsoft.com/office/drawing/2014/main" val="33474120"/>
                    </a:ext>
                  </a:extLst>
                </a:gridCol>
              </a:tblGrid>
              <a:tr h="3984043">
                <a:tc>
                  <a:txBody>
                    <a:bodyPr/>
                    <a:lstStyle/>
                    <a:p>
                      <a:pPr marL="67945">
                        <a:lnSpc>
                          <a:spcPts val="5460"/>
                        </a:lnSpc>
                      </a:pPr>
                      <a:endParaRPr lang="en-US" sz="7000" b="1" spc="-50" dirty="0">
                        <a:solidFill>
                          <a:srgbClr val="1F3863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5460"/>
                        </a:lnSpc>
                      </a:pPr>
                      <a:r>
                        <a:rPr lang="en-US" sz="7000" b="1" spc="-50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7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03705" marR="1698625" indent="190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2900" b="1" dirty="0">
                          <a:latin typeface="Times New Roman"/>
                          <a:cs typeface="Times New Roman"/>
                        </a:rPr>
                        <a:t>Laurel</a:t>
                      </a:r>
                      <a:r>
                        <a:rPr sz="29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Recovery</a:t>
                      </a:r>
                      <a:r>
                        <a:rPr sz="29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spc="-20" dirty="0">
                          <a:latin typeface="Times New Roman"/>
                          <a:cs typeface="Times New Roman"/>
                        </a:rPr>
                        <a:t>Group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Steering</a:t>
                      </a:r>
                      <a:r>
                        <a:rPr sz="29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Committee</a:t>
                      </a:r>
                      <a:r>
                        <a:rPr sz="29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spc="-10" dirty="0">
                          <a:latin typeface="Times New Roman"/>
                          <a:cs typeface="Times New Roman"/>
                        </a:rPr>
                        <a:t>Meeting</a:t>
                      </a:r>
                      <a:endParaRPr lang="en-US" sz="2900" b="1" spc="-10" dirty="0">
                        <a:latin typeface="Times New Roman"/>
                        <a:cs typeface="Times New Roman"/>
                      </a:endParaRPr>
                    </a:p>
                    <a:p>
                      <a:pPr marL="1145540" marR="113919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900" b="1" spc="-10">
                          <a:latin typeface="Times New Roman"/>
                          <a:cs typeface="Times New Roman"/>
                        </a:rPr>
                        <a:t>SATURDAY</a:t>
                      </a:r>
                      <a:r>
                        <a:rPr sz="2900" b="1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900" b="1" spc="-60">
                          <a:latin typeface="Times New Roman"/>
                          <a:cs typeface="Times New Roman"/>
                        </a:rPr>
                        <a:t>JANUARY </a:t>
                      </a:r>
                      <a:r>
                        <a:rPr lang="en-US" sz="2900" b="1" spc="-60" dirty="0">
                          <a:latin typeface="Times New Roman"/>
                          <a:cs typeface="Times New Roman"/>
                        </a:rPr>
                        <a:t>18</a:t>
                      </a:r>
                      <a:r>
                        <a:rPr lang="en-US" sz="2900" b="1" spc="-60" baseline="30000" dirty="0">
                          <a:latin typeface="Times New Roman"/>
                          <a:cs typeface="Times New Roman"/>
                        </a:rPr>
                        <a:t>th</a:t>
                      </a:r>
                      <a:r>
                        <a:rPr lang="en-US" sz="29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900" b="1" dirty="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sz="2900" b="1" spc="-20" dirty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2900" b="1" spc="-20" dirty="0">
                          <a:latin typeface="Times New Roman"/>
                          <a:cs typeface="Times New Roman"/>
                        </a:rPr>
                        <a:t>5</a:t>
                      </a:r>
                      <a:endParaRPr lang="en-US" sz="2900" b="1" i="1" dirty="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145540" marR="113919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2900" b="1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At  10AM </a:t>
                      </a:r>
                    </a:p>
                    <a:p>
                      <a:pPr marL="1145540" marR="113919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2900" b="1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68</a:t>
                      </a:r>
                      <a:r>
                        <a:rPr sz="29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Main</a:t>
                      </a:r>
                      <a:r>
                        <a:rPr sz="29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Street,</a:t>
                      </a:r>
                      <a:r>
                        <a:rPr sz="29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Laurel,</a:t>
                      </a:r>
                      <a:r>
                        <a:rPr sz="29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MD</a:t>
                      </a:r>
                      <a:r>
                        <a:rPr sz="29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spc="-10" dirty="0">
                          <a:latin typeface="Times New Roman"/>
                          <a:cs typeface="Times New Roman"/>
                        </a:rPr>
                        <a:t>20707</a:t>
                      </a:r>
                      <a:endParaRPr sz="2900" dirty="0">
                        <a:latin typeface="Times New Roman"/>
                        <a:cs typeface="Times New Roman"/>
                      </a:endParaRPr>
                    </a:p>
                    <a:p>
                      <a:pPr marL="170180" marR="16319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900" b="1" dirty="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sz="29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LRG</a:t>
                      </a:r>
                      <a:r>
                        <a:rPr sz="29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members</a:t>
                      </a:r>
                      <a:r>
                        <a:rPr sz="29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sz="29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welcome</a:t>
                      </a:r>
                      <a:r>
                        <a:rPr sz="29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9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attend.</a:t>
                      </a:r>
                      <a:r>
                        <a:rPr sz="29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Secretaries</a:t>
                      </a:r>
                      <a:r>
                        <a:rPr sz="29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spc="-25" dirty="0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encouraged</a:t>
                      </a:r>
                      <a:r>
                        <a:rPr sz="29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9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spc="-10" dirty="0">
                          <a:latin typeface="Times New Roman"/>
                          <a:cs typeface="Times New Roman"/>
                        </a:rPr>
                        <a:t>attend.</a:t>
                      </a:r>
                      <a:endParaRPr sz="29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900" b="1" dirty="0">
                          <a:latin typeface="Times New Roman"/>
                          <a:cs typeface="Times New Roman"/>
                        </a:rPr>
                        <a:t>If you</a:t>
                      </a:r>
                      <a:r>
                        <a:rPr sz="29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cannot</a:t>
                      </a:r>
                      <a:r>
                        <a:rPr sz="29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attend</a:t>
                      </a:r>
                      <a:r>
                        <a:rPr sz="29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29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29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sz="29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9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29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sz="29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spc="-20" dirty="0">
                          <a:latin typeface="Times New Roman"/>
                          <a:cs typeface="Times New Roman"/>
                        </a:rPr>
                        <a:t>item</a:t>
                      </a:r>
                      <a:endParaRPr sz="2900" dirty="0">
                        <a:latin typeface="Times New Roman"/>
                        <a:cs typeface="Times New Roman"/>
                      </a:endParaRPr>
                    </a:p>
                    <a:p>
                      <a:pPr marL="1414145" marR="1409700" algn="ctr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2900" b="1" dirty="0">
                          <a:latin typeface="Times New Roman"/>
                          <a:cs typeface="Times New Roman"/>
                        </a:rPr>
                        <a:t>addressed,</a:t>
                      </a:r>
                      <a:r>
                        <a:rPr sz="29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please</a:t>
                      </a:r>
                      <a:r>
                        <a:rPr sz="29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send</a:t>
                      </a:r>
                      <a:r>
                        <a:rPr sz="29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sz="29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dirty="0">
                          <a:latin typeface="Times New Roman"/>
                          <a:cs typeface="Times New Roman"/>
                        </a:rPr>
                        <a:t>email</a:t>
                      </a:r>
                      <a:r>
                        <a:rPr sz="29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00" b="1" spc="-2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2900" b="1" u="sng" spc="-10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Laurelrecoverygroup@gmail.com</a:t>
                      </a:r>
                      <a:endParaRPr sz="2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83473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512435"/>
                  </a:ext>
                </a:extLst>
              </a:tr>
              <a:tr h="3984043">
                <a:tc>
                  <a:txBody>
                    <a:bodyPr/>
                    <a:lstStyle/>
                    <a:p>
                      <a:pPr marL="67945">
                        <a:lnSpc>
                          <a:spcPts val="5460"/>
                        </a:lnSpc>
                      </a:pPr>
                      <a:endParaRPr sz="7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14145" marR="1409700" algn="ctr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endParaRPr sz="2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8347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00618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397ACDB-F703-FE0E-D3EB-D02224DA21D2}"/>
              </a:ext>
            </a:extLst>
          </p:cNvPr>
          <p:cNvSpPr txBox="1"/>
          <p:nvPr/>
        </p:nvSpPr>
        <p:spPr>
          <a:xfrm flipH="1">
            <a:off x="12293600" y="490114"/>
            <a:ext cx="4575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Announcements p.1 of 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58BD51-BE5F-9DCE-352C-46DA9067D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788204"/>
              </p:ext>
            </p:extLst>
          </p:nvPr>
        </p:nvGraphicFramePr>
        <p:xfrm>
          <a:off x="1701800" y="5181599"/>
          <a:ext cx="14630400" cy="39840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2394">
                  <a:extLst>
                    <a:ext uri="{9D8B030D-6E8A-4147-A177-3AD203B41FA5}">
                      <a16:colId xmlns:a16="http://schemas.microsoft.com/office/drawing/2014/main" val="571158752"/>
                    </a:ext>
                  </a:extLst>
                </a:gridCol>
                <a:gridCol w="13758006">
                  <a:extLst>
                    <a:ext uri="{9D8B030D-6E8A-4147-A177-3AD203B41FA5}">
                      <a16:colId xmlns:a16="http://schemas.microsoft.com/office/drawing/2014/main" val="2297716609"/>
                    </a:ext>
                  </a:extLst>
                </a:gridCol>
              </a:tblGrid>
              <a:tr h="3984043">
                <a:tc>
                  <a:txBody>
                    <a:bodyPr/>
                    <a:lstStyle/>
                    <a:p>
                      <a:pPr algn="ctr">
                        <a:lnSpc>
                          <a:spcPts val="5470"/>
                        </a:lnSpc>
                      </a:pPr>
                      <a:endParaRPr lang="en-US" sz="700" b="1" spc="-50" dirty="0">
                        <a:solidFill>
                          <a:srgbClr val="1F3863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5470"/>
                        </a:lnSpc>
                      </a:pPr>
                      <a:r>
                        <a:rPr lang="en-US" sz="7000" b="1" spc="-50" dirty="0">
                          <a:solidFill>
                            <a:srgbClr val="1F3863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7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 dirty="0">
                        <a:latin typeface="Times New Roman"/>
                        <a:cs typeface="Times New Roman"/>
                      </a:endParaRPr>
                    </a:p>
                    <a:p>
                      <a:pPr marL="322580" marR="313690" algn="ctr">
                        <a:lnSpc>
                          <a:spcPct val="95800"/>
                        </a:lnSpc>
                      </a:pPr>
                      <a:endParaRPr lang="en-US" sz="2600" b="1" dirty="0">
                        <a:latin typeface="Times New Roman"/>
                        <a:cs typeface="Times New Roman"/>
                      </a:endParaRPr>
                    </a:p>
                    <a:p>
                      <a:pPr marL="322580" marR="313690" algn="ctr">
                        <a:lnSpc>
                          <a:spcPct val="95800"/>
                        </a:lnSpc>
                      </a:pPr>
                      <a:r>
                        <a:rPr sz="2600" b="1" dirty="0">
                          <a:latin typeface="Times New Roman"/>
                          <a:cs typeface="Times New Roman"/>
                        </a:rPr>
                        <a:t>You</a:t>
                      </a:r>
                      <a:r>
                        <a:rPr sz="2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2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find</a:t>
                      </a:r>
                      <a:r>
                        <a:rPr sz="26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resources,</a:t>
                      </a:r>
                      <a:r>
                        <a:rPr sz="2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information</a:t>
                      </a:r>
                      <a:r>
                        <a:rPr sz="2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about</a:t>
                      </a:r>
                      <a:r>
                        <a:rPr sz="2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sz="2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events,</a:t>
                      </a:r>
                      <a:r>
                        <a:rPr sz="26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spc="-2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sz="2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information</a:t>
                      </a:r>
                      <a:r>
                        <a:rPr sz="2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26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sz="2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meeting’s</a:t>
                      </a:r>
                      <a:r>
                        <a:rPr sz="2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chat,</a:t>
                      </a:r>
                      <a:r>
                        <a:rPr sz="2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2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2600" b="1" spc="-25" dirty="0">
                          <a:latin typeface="Times New Roman"/>
                          <a:cs typeface="Times New Roman"/>
                        </a:rPr>
                        <a:t> our </a:t>
                      </a:r>
                      <a:r>
                        <a:rPr sz="2600" b="1" i="1" dirty="0">
                          <a:latin typeface="Times New Roman"/>
                          <a:cs typeface="Times New Roman"/>
                        </a:rPr>
                        <a:t>remarkable</a:t>
                      </a:r>
                      <a:r>
                        <a:rPr sz="2600" b="1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dirty="0">
                          <a:latin typeface="Times New Roman"/>
                          <a:cs typeface="Times New Roman"/>
                        </a:rPr>
                        <a:t>website</a:t>
                      </a:r>
                      <a:r>
                        <a:rPr sz="26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600" b="1" u="sng" spc="-10" dirty="0">
                          <a:solidFill>
                            <a:srgbClr val="4471C4"/>
                          </a:solidFill>
                          <a:uFill>
                            <a:solidFill>
                              <a:srgbClr val="4471C4"/>
                            </a:solidFill>
                          </a:uFill>
                          <a:latin typeface="Times New Roman"/>
                          <a:cs typeface="Times New Roman"/>
                        </a:rPr>
                        <a:t>laurelrecovery.org</a:t>
                      </a:r>
                      <a:endParaRPr lang="en-US" sz="2600" b="1" u="sng" spc="-10" dirty="0">
                        <a:solidFill>
                          <a:srgbClr val="4471C4"/>
                        </a:solidFill>
                        <a:uFill>
                          <a:solidFill>
                            <a:srgbClr val="4471C4"/>
                          </a:solidFill>
                        </a:uFill>
                        <a:latin typeface="Times New Roman"/>
                        <a:cs typeface="Times New Roman"/>
                      </a:endParaRPr>
                    </a:p>
                    <a:p>
                      <a:pPr marL="322580" marR="313690" algn="ctr">
                        <a:lnSpc>
                          <a:spcPct val="95800"/>
                        </a:lnSpc>
                      </a:pPr>
                      <a:endParaRPr lang="en-US" sz="2600" b="1" u="sng" spc="-10" dirty="0">
                        <a:solidFill>
                          <a:srgbClr val="4471C4"/>
                        </a:solidFill>
                        <a:uFill>
                          <a:solidFill>
                            <a:srgbClr val="4471C4"/>
                          </a:solidFill>
                        </a:uFill>
                        <a:latin typeface="Times New Roman"/>
                        <a:cs typeface="Times New Roman"/>
                      </a:endParaRPr>
                    </a:p>
                    <a:p>
                      <a:pPr marL="322580" marR="313690" algn="ctr">
                        <a:lnSpc>
                          <a:spcPct val="95800"/>
                        </a:lnSpc>
                      </a:pPr>
                      <a:endParaRPr sz="2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119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928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101</Words>
  <Application>Microsoft Office PowerPoint</Application>
  <PresentationFormat>Custom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Jeanne O'Neil</dc:creator>
  <cp:lastModifiedBy>Jeanne O'Neil</cp:lastModifiedBy>
  <cp:revision>29</cp:revision>
  <dcterms:created xsi:type="dcterms:W3CDTF">2024-09-01T12:03:05Z</dcterms:created>
  <dcterms:modified xsi:type="dcterms:W3CDTF">2024-12-22T21:47:37Z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2024-09-01T00:00:00Z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2024-09-01T00:00:00Z</vt:filetime>
  </property>
  <property fmtid="{D5CDD505-2E9C-101B-9397-08002B2CF9AE}" pid="5" name="Producer">
    <vt:lpwstr>Microsoft® Word for Microsoft 365</vt:lpwstr>
  </property>
</Properties>
</file>