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60" r:id="rId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82" y="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96150" y="284429"/>
            <a:ext cx="2995929" cy="393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aurelrecoverygroup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EF02305-E463-5852-0389-461CCB955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6062A36-9B99-4846-E866-3481182080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1084" y="217394"/>
            <a:ext cx="4653279" cy="3840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/>
              <a:t>Announcements,</a:t>
            </a:r>
            <a:r>
              <a:rPr spc="140" dirty="0"/>
              <a:t> </a:t>
            </a:r>
            <a:r>
              <a:rPr dirty="0"/>
              <a:t>p.</a:t>
            </a:r>
            <a:r>
              <a:rPr spc="140" dirty="0"/>
              <a:t> </a:t>
            </a:r>
            <a:r>
              <a:rPr lang="en-US" spc="140" dirty="0"/>
              <a:t>1</a:t>
            </a:r>
            <a:r>
              <a:rPr dirty="0"/>
              <a:t>of</a:t>
            </a:r>
            <a:r>
              <a:rPr spc="120" dirty="0"/>
              <a:t> </a:t>
            </a:r>
            <a:r>
              <a:rPr lang="en-US" spc="120" dirty="0"/>
              <a:t>2 </a:t>
            </a:r>
            <a:r>
              <a:rPr lang="en-US" sz="1100" spc="120" dirty="0"/>
              <a:t>03-05-26</a:t>
            </a:r>
            <a:endParaRPr sz="1100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58287F72-943E-BA67-859D-A4F437A5E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128699"/>
              </p:ext>
            </p:extLst>
          </p:nvPr>
        </p:nvGraphicFramePr>
        <p:xfrm>
          <a:off x="685963" y="1676400"/>
          <a:ext cx="10058400" cy="37807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5043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1.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sz="18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next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regular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18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</a:t>
                      </a:r>
                      <a:r>
                        <a:rPr kumimoji="0" lang="en-US" sz="18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</a:t>
                      </a:r>
                      <a:r>
                        <a:rPr kumimoji="0" lang="en-US" sz="1800" b="0" i="0" u="none" strike="noStrike" kern="0" cap="none" spc="1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Committee meeting is</a:t>
                      </a:r>
                      <a:r>
                        <a:rPr kumimoji="0" lang="en-US" sz="18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scheduled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</a:t>
                      </a:r>
                      <a:r>
                        <a:rPr kumimoji="0" lang="en-US" sz="1800" b="0" i="0" u="none" strike="noStrike" kern="0" cap="none" spc="14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Saturday, JULY 18th at 10AM</a:t>
                      </a:r>
                      <a:r>
                        <a:rPr kumimoji="0" lang="en-US" sz="18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Due to the temporary closure of LRG’s Main Street location, the meeting will be virtual. 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r>
                        <a:rPr kumimoji="0" lang="en-US" sz="18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18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members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18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attend,</a:t>
                      </a:r>
                      <a:r>
                        <a:rPr kumimoji="0" lang="en-US" sz="18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secretaries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18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encouraged</a:t>
                      </a:r>
                      <a:r>
                        <a:rPr kumimoji="0" lang="en-US" sz="18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18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 and have a vote.</a:t>
                      </a:r>
                      <a:r>
                        <a:rPr kumimoji="0" lang="en-US" sz="18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sz="1800" b="0" i="0" u="none" strike="noStrike" kern="0" cap="none" spc="16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cannot</a:t>
                      </a:r>
                      <a:r>
                        <a:rPr kumimoji="0" lang="en-US" sz="18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</a:t>
                      </a:r>
                      <a:r>
                        <a:rPr kumimoji="0" lang="en-US" sz="18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18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</a:t>
                      </a:r>
                      <a:r>
                        <a:rPr kumimoji="0" lang="en-US" sz="18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like</a:t>
                      </a:r>
                      <a:r>
                        <a:rPr kumimoji="0" lang="en-US" sz="18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1800" b="0" i="0" u="none" strike="noStrike" kern="0" cap="none" spc="1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</a:t>
                      </a:r>
                      <a:r>
                        <a:rPr kumimoji="0" lang="en-US" sz="18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18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item</a:t>
                      </a:r>
                      <a:r>
                        <a:rPr kumimoji="0" lang="en-US" sz="18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addressed,</a:t>
                      </a:r>
                      <a:r>
                        <a:rPr kumimoji="0" lang="en-US" sz="18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</a:t>
                      </a:r>
                      <a:r>
                        <a:rPr kumimoji="0" lang="en-US" sz="18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</a:t>
                      </a:r>
                      <a:r>
                        <a:rPr kumimoji="0" lang="en-US" sz="18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18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r>
                        <a:rPr kumimoji="0" lang="en-US" sz="1800" b="0" i="0" u="none" strike="noStrike" kern="0" cap="none" spc="7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</a:t>
                      </a:r>
                      <a:r>
                        <a:rPr kumimoji="0" lang="en-US" sz="1800" b="0" i="0" u="sng" strike="noStrike" kern="0" cap="none" spc="-1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>
                            <a:solidFill>
                              <a:srgbClr val="0000FF"/>
                            </a:solidFill>
                          </a:u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laurelrecoverygroup@gmail.com</a:t>
                      </a:r>
                      <a:r>
                        <a:rPr kumimoji="0" lang="en-US" sz="18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88911"/>
                  </a:ext>
                </a:extLst>
              </a:tr>
              <a:tr h="1630315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2.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9734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</a:t>
                      </a:r>
                      <a:r>
                        <a:rPr kumimoji="0" lang="en-US" sz="18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will</a:t>
                      </a:r>
                      <a:r>
                        <a:rPr kumimoji="0" lang="en-US" sz="18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find</a:t>
                      </a:r>
                      <a:r>
                        <a:rPr kumimoji="0" lang="en-US" sz="18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resources,</a:t>
                      </a:r>
                      <a:r>
                        <a:rPr kumimoji="0" lang="en-US" sz="18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1800" b="0" i="0" u="none" strike="noStrike" kern="0" cap="none" spc="3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about</a:t>
                      </a:r>
                      <a:r>
                        <a:rPr kumimoji="0" lang="en-US" sz="18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events, fellowship events,  service opportunities, etc. ,</a:t>
                      </a:r>
                      <a:r>
                        <a:rPr kumimoji="0" lang="en-US" sz="18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1800" b="0" i="0" u="none" strike="noStrike" kern="0" cap="none" spc="2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additional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18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sz="18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</a:t>
                      </a:r>
                      <a:r>
                        <a:rPr kumimoji="0" lang="en-US" sz="1800" b="0" i="0" u="none" strike="noStrike" kern="0" cap="none" spc="3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meeting’s</a:t>
                      </a:r>
                      <a:r>
                        <a:rPr kumimoji="0" lang="en-US" sz="18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chat,</a:t>
                      </a:r>
                      <a:r>
                        <a:rPr kumimoji="0" lang="en-US" sz="18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6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</a:t>
                      </a:r>
                      <a:r>
                        <a:rPr kumimoji="0" lang="en-US" sz="18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our</a:t>
                      </a:r>
                      <a:r>
                        <a:rPr kumimoji="0" lang="en-US" sz="18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remarkable</a:t>
                      </a:r>
                      <a:r>
                        <a:rPr kumimoji="0" lang="en-US" sz="18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8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website </a:t>
                      </a:r>
                      <a:r>
                        <a:rPr kumimoji="0" lang="en-US" sz="1800" b="0" i="0" u="none" strike="noStrike" kern="0" cap="none" spc="4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laurelrecovery.org, and in the Laurel Recovery Group WhatsApp.</a:t>
                      </a: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364502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FF2B5EF4-FFF2-40B4-BE49-F238E27FC236}">
                <a16:creationId xmlns:a16="http://schemas.microsoft.com/office/drawing/2014/main" id="{A4A4145D-6184-E759-0D9D-8C14C43F9D03}"/>
              </a:ext>
            </a:extLst>
          </p:cNvPr>
          <p:cNvSpPr/>
          <p:nvPr/>
        </p:nvSpPr>
        <p:spPr>
          <a:xfrm>
            <a:off x="1861439" y="6652259"/>
            <a:ext cx="1838960" cy="18415"/>
          </a:xfrm>
          <a:custGeom>
            <a:avLst/>
            <a:gdLst/>
            <a:ahLst/>
            <a:cxnLst/>
            <a:rect l="l" t="t" r="r" b="b"/>
            <a:pathLst>
              <a:path w="1838960" h="18415">
                <a:moveTo>
                  <a:pt x="1838833" y="0"/>
                </a:moveTo>
                <a:lnTo>
                  <a:pt x="0" y="0"/>
                </a:lnTo>
                <a:lnTo>
                  <a:pt x="0" y="18288"/>
                </a:lnTo>
                <a:lnTo>
                  <a:pt x="1838833" y="18288"/>
                </a:lnTo>
                <a:lnTo>
                  <a:pt x="1838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29ACC3-7DDC-3CFE-379B-E6C22CBE3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3726"/>
            <a:ext cx="3682303" cy="5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92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DB5BC0-713E-FF4C-2327-86FA04EAD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15A4B8C-1B2A-B3AC-00E3-862DDA5921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1084" y="217394"/>
            <a:ext cx="4653279" cy="3840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/>
              <a:t>Announcements,</a:t>
            </a:r>
            <a:r>
              <a:rPr spc="140" dirty="0"/>
              <a:t> </a:t>
            </a:r>
            <a:r>
              <a:rPr dirty="0"/>
              <a:t>p.</a:t>
            </a:r>
            <a:r>
              <a:rPr spc="140" dirty="0"/>
              <a:t> </a:t>
            </a:r>
            <a:r>
              <a:rPr lang="en-US" spc="140" dirty="0"/>
              <a:t>2</a:t>
            </a:r>
            <a:r>
              <a:rPr dirty="0"/>
              <a:t>of</a:t>
            </a:r>
            <a:r>
              <a:rPr spc="120" dirty="0"/>
              <a:t> </a:t>
            </a:r>
            <a:r>
              <a:rPr lang="en-US" spc="120" dirty="0"/>
              <a:t>2 </a:t>
            </a:r>
            <a:r>
              <a:rPr lang="en-US" sz="1100" spc="120" dirty="0"/>
              <a:t>03-05-26</a:t>
            </a:r>
            <a:endParaRPr sz="110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3A7F935-932C-0A39-E376-B6DF30DAF433}"/>
              </a:ext>
            </a:extLst>
          </p:cNvPr>
          <p:cNvSpPr/>
          <p:nvPr/>
        </p:nvSpPr>
        <p:spPr>
          <a:xfrm>
            <a:off x="1861439" y="6652259"/>
            <a:ext cx="1838960" cy="18415"/>
          </a:xfrm>
          <a:custGeom>
            <a:avLst/>
            <a:gdLst/>
            <a:ahLst/>
            <a:cxnLst/>
            <a:rect l="l" t="t" r="r" b="b"/>
            <a:pathLst>
              <a:path w="1838960" h="18415">
                <a:moveTo>
                  <a:pt x="1838833" y="0"/>
                </a:moveTo>
                <a:lnTo>
                  <a:pt x="0" y="0"/>
                </a:lnTo>
                <a:lnTo>
                  <a:pt x="0" y="18288"/>
                </a:lnTo>
                <a:lnTo>
                  <a:pt x="1838833" y="18288"/>
                </a:lnTo>
                <a:lnTo>
                  <a:pt x="1838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0961BD-0509-019D-A810-2A6B13528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13726"/>
            <a:ext cx="3682303" cy="557786"/>
          </a:xfrm>
          <a:prstGeom prst="rect">
            <a:avLst/>
          </a:prstGeom>
        </p:spPr>
      </p:pic>
      <p:pic>
        <p:nvPicPr>
          <p:cNvPr id="7" name="Picture 6" descr="Laurel Recovery Cookout on September 20th at Granville Gude Park Pavilion, featuring hot dogs and hamburgers, a 50/50 raffle, and a family-friendly event with a playground.&#10;&#10;AI-generated content may be incorrect.">
            <a:extLst>
              <a:ext uri="{FF2B5EF4-FFF2-40B4-BE49-F238E27FC236}">
                <a16:creationId xmlns:a16="http://schemas.microsoft.com/office/drawing/2014/main" id="{05BC8D47-7D5A-B006-0567-F4DDB02D48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60"/>
          <a:stretch>
            <a:fillRect/>
          </a:stretch>
        </p:blipFill>
        <p:spPr bwMode="auto">
          <a:xfrm>
            <a:off x="2743200" y="812492"/>
            <a:ext cx="5943600" cy="593344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8AF028-1B1E-69D5-D02D-F3B61D55E0E2}"/>
              </a:ext>
            </a:extLst>
          </p:cNvPr>
          <p:cNvSpPr txBox="1"/>
          <p:nvPr/>
        </p:nvSpPr>
        <p:spPr>
          <a:xfrm>
            <a:off x="1447800" y="1345544"/>
            <a:ext cx="580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20380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144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Announcements, p. 1of 2 03-05-26</vt:lpstr>
      <vt:lpstr>Announcements, p. 2of 2 03-05-26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O'Neil</dc:creator>
  <cp:lastModifiedBy>Jeanne O'Neil</cp:lastModifiedBy>
  <cp:revision>82</cp:revision>
  <dcterms:created xsi:type="dcterms:W3CDTF">2025-09-22T14:00:49Z</dcterms:created>
  <dcterms:modified xsi:type="dcterms:W3CDTF">2026-07-03T21:03:12Z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2025-09-22T00:00:00Z</vt:filetime>
  </property>
  <property fmtid="{D5CDD505-2E9C-101B-9397-08002B2CF9AE}" pid="5" name="Producer">
    <vt:lpwstr>Microsoft® Word for Microsoft 365</vt:lpwstr>
  </property>
</Properties>
</file>