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3" d="100"/>
          <a:sy n="93" d="100"/>
        </p:scale>
        <p:origin x="1272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D02DA-15D0-A327-01C1-181F7FDD5F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DD8034-5E14-9B98-E821-9E193602CA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5F278-6D38-F529-DE48-10F3CDD0A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B9F9-6465-4111-B821-6A956623CCA7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DD1B21-0216-106D-F071-59AEC9BE8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B8A4DD-0EB8-F66D-2716-BB369A71D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1F17-BDDF-4A1D-A76B-A0C53F49F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979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6495B-2DA8-00B9-CC10-6A4AF2A46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F8C57D-268E-B6BF-DA61-AAC9E3EF43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224E24-B50E-0CB3-D95F-1C2F5FC1F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B9F9-6465-4111-B821-6A956623CCA7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161BF8-30EA-A022-6993-CA7922EC5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6896A-3A3D-8DDD-0E63-CEC6CA382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1F17-BDDF-4A1D-A76B-A0C53F49F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013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832446-0474-548B-23BF-CF5875ABBA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3C8786-ABB2-3F51-F0A6-9A1C248D77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C63AA-18FA-8B47-E144-87E3EEA08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B9F9-6465-4111-B821-6A956623CCA7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B8D6B-F256-01E8-B448-7419C6D78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7E28A9-8510-9CCF-80F8-F52C2BA90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1F17-BDDF-4A1D-A76B-A0C53F49F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390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370A4-B154-BFFE-3CDF-32CFD62DE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69C81-9565-A8C6-B050-C2F136961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75D315-4BB0-34FF-78FE-4E1408B5A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B9F9-6465-4111-B821-6A956623CCA7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14D8F-C153-8B2C-E09B-1356C4D47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20A9CA-1DD4-01AB-2726-5699D7A81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1F17-BDDF-4A1D-A76B-A0C53F49F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06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6ADA1-EBF8-D34F-67B6-0C4CB2EEC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40836F-2111-6A59-D919-96A9A472B7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129C7F-15E1-793E-B4A4-C8387AE62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B9F9-6465-4111-B821-6A956623CCA7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3D650-B995-D244-6AB9-6839B204D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17C20C-ED35-60AC-AC36-6117799E4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1F17-BDDF-4A1D-A76B-A0C53F49F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328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C36B5-C641-D206-A8D6-BE11A9E5D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4A4BE1-8C9C-4616-AB29-826ABC573E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0465AD-DE5B-D50D-C931-5AC5E634D9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B8E56B-935A-7C2C-4A55-2F242475A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B9F9-6465-4111-B821-6A956623CCA7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B320AE-9FFD-892D-C7F2-E7828007C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48A7C0-FB75-6379-F8C4-CE1579E88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1F17-BDDF-4A1D-A76B-A0C53F49F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737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BA08A-F27C-CF6E-1F53-9DC8FBEC5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0DDACF-0216-D902-BCA4-3FBE07FBE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1D6705-BD83-1CA7-D2D0-6C41024910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DAACCB-77E9-3D8E-CDBF-888E3F8CD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04CE87-CBD1-E5C2-CE87-16F324D9E3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68CCB2-8B3B-E864-898A-1542EAAEB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B9F9-6465-4111-B821-6A956623CCA7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EE4CB2-7E4D-B739-8DDD-55D98DA4E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80C15A-FB2A-D631-09E8-78CC24CA8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1F17-BDDF-4A1D-A76B-A0C53F49F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174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98F0C-8027-57A6-2318-D83004341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A96639-EDF0-6090-0C62-9B81E6AEF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B9F9-6465-4111-B821-6A956623CCA7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A2F5AB-CDC4-63F5-3073-66A35FCD7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9DD58E-AD98-3879-4FA6-0460EDB4D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1F17-BDDF-4A1D-A76B-A0C53F49F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091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4C55A2-0A58-7AC6-20C6-534249689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B9F9-6465-4111-B821-6A956623CCA7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E47219-AFD5-8C85-4C3C-5944984AD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C2326F-18DF-EA43-5EB8-9918AB42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1F17-BDDF-4A1D-A76B-A0C53F49F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879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6E4CD-3A9F-AE1A-84FC-A65558BAC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2AD8D-2355-FA86-899A-906930F08D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973AF5-9A36-A8B8-4383-FBC2E51669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F5C154-A31F-4B9B-193D-D9ED4D26C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B9F9-6465-4111-B821-6A956623CCA7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9039F0-6C17-0A1F-62CD-01CB33217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EE6502-80D1-59EA-CEB0-5416F5CD9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1F17-BDDF-4A1D-A76B-A0C53F49F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220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E7EE9-33AB-A505-5ADC-4B1D7ADBB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19F600-0D33-F9E1-C61D-31EE8E07BA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7168FB-D7E7-D63A-AF13-AD0C87B31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6A8A1F-356C-1919-29D9-B01ACF4D3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B9F9-6465-4111-B821-6A956623CCA7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58A95-2D50-09DF-EFE5-8C04CABD6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AA0AA5-900F-C00B-A718-68CC04F93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1F17-BDDF-4A1D-A76B-A0C53F49F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353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10F68C-CFB5-FFB6-1934-4928AE595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1647BC-F171-C402-2A79-40C34CA913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B2B65E-68CE-826F-3665-224B757817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F3B9F9-6465-4111-B821-6A956623CCA7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B35B7D-FFE4-85AC-BF5B-2B195908C5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2CFC3C-2207-6899-2EA5-2448FE1D37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B731F17-BDDF-4A1D-A76B-A0C53F49F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763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Laurelrecoverygroup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5486613-F20C-3764-AB87-C11306C62C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4160869"/>
              </p:ext>
            </p:extLst>
          </p:nvPr>
        </p:nvGraphicFramePr>
        <p:xfrm>
          <a:off x="2249930" y="4533680"/>
          <a:ext cx="6969125" cy="12648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1960">
                  <a:extLst>
                    <a:ext uri="{9D8B030D-6E8A-4147-A177-3AD203B41FA5}">
                      <a16:colId xmlns:a16="http://schemas.microsoft.com/office/drawing/2014/main" val="1577469640"/>
                    </a:ext>
                  </a:extLst>
                </a:gridCol>
                <a:gridCol w="6527165">
                  <a:extLst>
                    <a:ext uri="{9D8B030D-6E8A-4147-A177-3AD203B41FA5}">
                      <a16:colId xmlns:a16="http://schemas.microsoft.com/office/drawing/2014/main" val="23866681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4800" dirty="0">
                          <a:effectLst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  <a:tabLst>
                          <a:tab pos="1297940" algn="l"/>
                          <a:tab pos="3136265" algn="ctr"/>
                        </a:tabLst>
                      </a:pPr>
                      <a:r>
                        <a:rPr lang="en-US" sz="1800" dirty="0">
                          <a:effectLst/>
                        </a:rPr>
                        <a:t>You will find resources, information about other events, and additional information in this meeting’s chat, and on our remarkable website </a:t>
                      </a:r>
                      <a:r>
                        <a:rPr lang="en-US" sz="1800" u="sng" dirty="0">
                          <a:effectLst/>
                        </a:rPr>
                        <a:t>laurelrecovery.org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8944375"/>
                  </a:ext>
                </a:extLst>
              </a:tr>
            </a:tbl>
          </a:graphicData>
        </a:graphic>
      </p:graphicFrame>
      <p:sp>
        <p:nvSpPr>
          <p:cNvPr id="8" name="Rectangle 3">
            <a:extLst>
              <a:ext uri="{FF2B5EF4-FFF2-40B4-BE49-F238E27FC236}">
                <a16:creationId xmlns:a16="http://schemas.microsoft.com/office/drawing/2014/main" id="{4FC86DA0-EDA4-7546-ECD6-28608CBD23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1438" y="382746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C4D39F3-E950-A0B3-674D-9A2B0FE56D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855167"/>
              </p:ext>
            </p:extLst>
          </p:nvPr>
        </p:nvGraphicFramePr>
        <p:xfrm>
          <a:off x="2249930" y="846349"/>
          <a:ext cx="6969125" cy="30813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1960">
                  <a:extLst>
                    <a:ext uri="{9D8B030D-6E8A-4147-A177-3AD203B41FA5}">
                      <a16:colId xmlns:a16="http://schemas.microsoft.com/office/drawing/2014/main" val="1001280452"/>
                    </a:ext>
                  </a:extLst>
                </a:gridCol>
                <a:gridCol w="6527165">
                  <a:extLst>
                    <a:ext uri="{9D8B030D-6E8A-4147-A177-3AD203B41FA5}">
                      <a16:colId xmlns:a16="http://schemas.microsoft.com/office/drawing/2014/main" val="29360628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48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dirty="0">
                          <a:effectLst/>
                        </a:rPr>
                        <a:t>Laurel Recovery Group Steering Committee Meeting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dirty="0">
                          <a:effectLst/>
                        </a:rPr>
                        <a:t>SATURDAY APRIL 19</a:t>
                      </a:r>
                      <a:r>
                        <a:rPr lang="en-US" sz="1600" baseline="30000" dirty="0">
                          <a:effectLst/>
                        </a:rPr>
                        <a:t>th</a:t>
                      </a:r>
                      <a:r>
                        <a:rPr lang="en-US" sz="1600" dirty="0">
                          <a:effectLst/>
                        </a:rPr>
                        <a:t> , 2025 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dirty="0">
                          <a:effectLst/>
                        </a:rPr>
                        <a:t>AT 10AM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dirty="0">
                          <a:effectLst/>
                        </a:rPr>
                        <a:t>368 Main Street, Laurel, MD 20707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dirty="0">
                          <a:effectLst/>
                        </a:rPr>
                        <a:t>All LRG members are welcome to attend. Secretaries are encouraged to attend.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dirty="0">
                          <a:effectLst/>
                        </a:rPr>
                        <a:t>If you cannot attend and would like to have an item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dirty="0">
                          <a:effectLst/>
                        </a:rPr>
                        <a:t>addressed, please send an email to </a:t>
                      </a:r>
                      <a:r>
                        <a:rPr lang="en-US" sz="1600" u="sng" dirty="0">
                          <a:effectLst/>
                          <a:hlinkClick r:id="rId2"/>
                        </a:rPr>
                        <a:t>Laurelrecoverygroup@gmail.com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0004651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97D452C5-EA99-9412-9156-C26174407F0C}"/>
              </a:ext>
            </a:extLst>
          </p:cNvPr>
          <p:cNvSpPr txBox="1"/>
          <p:nvPr/>
        </p:nvSpPr>
        <p:spPr>
          <a:xfrm>
            <a:off x="7205320" y="240356"/>
            <a:ext cx="4027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Announcements</a:t>
            </a:r>
            <a:r>
              <a:rPr lang="en-US" dirty="0"/>
              <a:t>, p. 1 of 2</a:t>
            </a:r>
          </a:p>
        </p:txBody>
      </p:sp>
    </p:spTree>
    <p:extLst>
      <p:ext uri="{BB962C8B-B14F-4D97-AF65-F5344CB8AC3E}">
        <p14:creationId xmlns:p14="http://schemas.microsoft.com/office/powerpoint/2010/main" val="1774132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A blue sign with black text&#10;&#10;AI-generated content may be incorrect.">
            <a:extLst>
              <a:ext uri="{FF2B5EF4-FFF2-40B4-BE49-F238E27FC236}">
                <a16:creationId xmlns:a16="http://schemas.microsoft.com/office/drawing/2014/main" id="{3D3FC1F7-AC51-ECFE-0B46-3E57DED228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2836" y="1007207"/>
            <a:ext cx="3495675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3B047D0-41BD-90EE-A446-6442E21BE9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6969966"/>
              </p:ext>
            </p:extLst>
          </p:nvPr>
        </p:nvGraphicFramePr>
        <p:xfrm>
          <a:off x="3135419" y="1007207"/>
          <a:ext cx="441960" cy="7479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1960">
                  <a:extLst>
                    <a:ext uri="{9D8B030D-6E8A-4147-A177-3AD203B41FA5}">
                      <a16:colId xmlns:a16="http://schemas.microsoft.com/office/drawing/2014/main" val="89507217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4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2649203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878D03F-9C95-679C-3F56-5E44B4358BE4}"/>
              </a:ext>
            </a:extLst>
          </p:cNvPr>
          <p:cNvSpPr txBox="1"/>
          <p:nvPr/>
        </p:nvSpPr>
        <p:spPr>
          <a:xfrm>
            <a:off x="7191911" y="441789"/>
            <a:ext cx="4027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Announcements</a:t>
            </a:r>
            <a:r>
              <a:rPr lang="en-US" dirty="0"/>
              <a:t>, p. 2 of 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FC8C805-85B7-E888-731A-B8736EE6E3CD}"/>
              </a:ext>
            </a:extLst>
          </p:cNvPr>
          <p:cNvSpPr txBox="1"/>
          <p:nvPr/>
        </p:nvSpPr>
        <p:spPr>
          <a:xfrm>
            <a:off x="7658511" y="1981200"/>
            <a:ext cx="4027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IN PERSON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112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105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Jeanne O'Neil</dc:creator>
  <cp:lastModifiedBy>Jeanne O'Neil</cp:lastModifiedBy>
  <cp:revision>11</cp:revision>
  <dcterms:created xsi:type="dcterms:W3CDTF">2025-02-12T13:14:54Z</dcterms:created>
  <dcterms:modified xsi:type="dcterms:W3CDTF">2025-03-19T12:21:15Z</dcterms:modified>
</cp:coreProperties>
</file>