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96150" y="284429"/>
            <a:ext cx="2995929" cy="393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aurelrecoverygrou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DB5BC0-713E-FF4C-2327-86FA04EAD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15A4B8C-1B2A-B3AC-00E3-862DDA5921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1084" y="217394"/>
            <a:ext cx="4653279" cy="3840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/>
              <a:t>Announcements,</a:t>
            </a:r>
            <a:r>
              <a:rPr spc="140" dirty="0"/>
              <a:t> </a:t>
            </a:r>
            <a:r>
              <a:rPr dirty="0"/>
              <a:t>p.</a:t>
            </a:r>
            <a:r>
              <a:rPr spc="140" dirty="0"/>
              <a:t> </a:t>
            </a:r>
            <a:r>
              <a:rPr lang="en-US" spc="140" dirty="0"/>
              <a:t>1</a:t>
            </a:r>
            <a:r>
              <a:rPr dirty="0"/>
              <a:t>of</a:t>
            </a:r>
            <a:r>
              <a:rPr spc="120" dirty="0"/>
              <a:t> </a:t>
            </a:r>
            <a:r>
              <a:rPr lang="en-US" spc="120" dirty="0"/>
              <a:t>1 </a:t>
            </a:r>
            <a:r>
              <a:rPr lang="en-US" sz="1100" spc="120" dirty="0"/>
              <a:t>03-05-26</a:t>
            </a:r>
            <a:endParaRPr sz="1100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0B612FD6-77E2-E968-B646-0CF3145AA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555701"/>
              </p:ext>
            </p:extLst>
          </p:nvPr>
        </p:nvGraphicFramePr>
        <p:xfrm>
          <a:off x="587887" y="838200"/>
          <a:ext cx="11569700" cy="5769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6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0022">
                <a:tc>
                  <a:txBody>
                    <a:bodyPr/>
                    <a:lstStyle/>
                    <a:p>
                      <a:pPr marR="8699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Arial "/>
                          <a:ea typeface="+mn-ea"/>
                          <a:cs typeface="+mn-cs"/>
                        </a:rPr>
                        <a:t>OPPORTUNITY FOR SERVICE:</a:t>
                      </a:r>
                    </a:p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"/>
                          <a:ea typeface="+mn-ea"/>
                          <a:cs typeface="+mn-cs"/>
                        </a:rPr>
                        <a:t>Online Meeting Secretary Needed </a:t>
                      </a:r>
                      <a:r>
                        <a:rPr kumimoji="0" lang="en-US" sz="20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"/>
                          <a:ea typeface="+mn-ea"/>
                          <a:cs typeface="+mn-cs"/>
                        </a:rPr>
                        <a:t>for the Friday (Daily Reflections) </a:t>
                      </a:r>
                      <a:r>
                        <a:rPr kumimoji="0" lang="en-US" sz="20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"/>
                          <a:ea typeface="+mn-ea"/>
                          <a:cs typeface="+mn-cs"/>
                        </a:rPr>
                        <a:t>5:30 PM meeting</a:t>
                      </a:r>
                      <a:r>
                        <a:rPr kumimoji="0" lang="en-US" sz="20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"/>
                          <a:ea typeface="+mn-ea"/>
                          <a:cs typeface="+mn-cs"/>
                        </a:rPr>
                        <a:t>, as the secretary is rotating out at the end of March. 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Regular attendees of the meeting are invited and encouraged to </a:t>
                      </a:r>
                      <a:r>
                        <a:rPr kumimoji="0" lang="en-US" sz="20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 the related 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 conscience meeting to select a new secretary right after the regular meetings ends on Friday, March 20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The new secretary will begin on April 3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2026. </a:t>
                      </a: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 for the  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secretary</a:t>
                      </a: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is a minimum of 6 months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continuous</a:t>
                      </a: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sobriety</a:t>
                      </a: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volunteer for the secretary service role, please speak to the secretary in advance or come to the group conscience meeting and step up.</a:t>
                      </a:r>
                    </a:p>
                    <a:p>
                      <a:pPr marL="70485" marR="973455">
                        <a:lnSpc>
                          <a:spcPct val="98800"/>
                        </a:lnSpc>
                      </a:pP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412008"/>
                  </a:ext>
                </a:extLst>
              </a:tr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2.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next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regular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</a:t>
                      </a:r>
                      <a:r>
                        <a:rPr kumimoji="0" lang="en-US" sz="2100" b="0" i="0" u="none" strike="noStrike" kern="0" cap="none" spc="1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Committee meeting is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scheduled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</a:t>
                      </a:r>
                      <a:r>
                        <a:rPr kumimoji="0" lang="en-US" sz="2100" b="0" i="0" u="none" strike="noStrike" kern="0" cap="none" spc="14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Saturday, March 21</a:t>
                      </a:r>
                      <a:r>
                        <a:rPr kumimoji="0" lang="en-US" sz="2100" b="0" i="0" u="none" strike="noStrike" kern="0" cap="none" spc="-1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at 10AM. Due to the temporary closure of LRG’s Main Street location, the meeting will be virtual. 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attend,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secretaries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encouraged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intend.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sz="2100" b="0" i="0" u="none" strike="noStrike" kern="0" cap="none" spc="16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cannot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like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item</a:t>
                      </a:r>
                      <a:r>
                        <a:rPr kumimoji="0" lang="en-US" sz="21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addressed,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r>
                        <a:rPr kumimoji="0" lang="en-US" sz="2100" b="0" i="0" u="none" strike="noStrike" kern="0" cap="none" spc="7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</a:t>
                      </a:r>
                      <a:r>
                        <a:rPr kumimoji="0" lang="en-US" sz="2100" b="0" i="0" u="sng" strike="noStrike" kern="0" cap="none" spc="-1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>
                            <a:solidFill>
                              <a:srgbClr val="0000FF"/>
                            </a:solidFill>
                          </a:u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laurelrecoverygroup@gmail.com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en-US" sz="2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88911"/>
                  </a:ext>
                </a:extLst>
              </a:tr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3.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9734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will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find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resources,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3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about</a:t>
                      </a:r>
                      <a:r>
                        <a:rPr kumimoji="0" lang="en-US" sz="20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events, fellowship events,  service opportunities, etc. ,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000" b="0" i="0" u="none" strike="noStrike" kern="0" cap="none" spc="2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additional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</a:t>
                      </a:r>
                      <a:r>
                        <a:rPr kumimoji="0" lang="en-US" sz="2000" b="0" i="0" u="none" strike="noStrike" kern="0" cap="none" spc="3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meeting’s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chat,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6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our</a:t>
                      </a:r>
                      <a:r>
                        <a:rPr kumimoji="0" lang="en-US" sz="20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remarkable</a:t>
                      </a:r>
                      <a:r>
                        <a:rPr kumimoji="0" lang="en-US" sz="20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website </a:t>
                      </a:r>
                      <a:r>
                        <a:rPr kumimoji="0" lang="en-US" sz="2000" b="0" i="0" u="none" strike="noStrike" kern="0" cap="none" spc="4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laurelrecovery.org, and in the Laurel Recovery Group WhatsApp.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364502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FF2B5EF4-FFF2-40B4-BE49-F238E27FC236}">
                <a16:creationId xmlns:a16="http://schemas.microsoft.com/office/drawing/2014/main" id="{33A7F935-932C-0A39-E376-B6DF30DAF433}"/>
              </a:ext>
            </a:extLst>
          </p:cNvPr>
          <p:cNvSpPr/>
          <p:nvPr/>
        </p:nvSpPr>
        <p:spPr>
          <a:xfrm>
            <a:off x="1861439" y="6652259"/>
            <a:ext cx="1838960" cy="18415"/>
          </a:xfrm>
          <a:custGeom>
            <a:avLst/>
            <a:gdLst/>
            <a:ahLst/>
            <a:cxnLst/>
            <a:rect l="l" t="t" r="r" b="b"/>
            <a:pathLst>
              <a:path w="1838960" h="18415">
                <a:moveTo>
                  <a:pt x="1838833" y="0"/>
                </a:moveTo>
                <a:lnTo>
                  <a:pt x="0" y="0"/>
                </a:lnTo>
                <a:lnTo>
                  <a:pt x="0" y="18288"/>
                </a:lnTo>
                <a:lnTo>
                  <a:pt x="1838833" y="18288"/>
                </a:lnTo>
                <a:lnTo>
                  <a:pt x="1838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0961BD-0509-019D-A810-2A6B13528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3726"/>
            <a:ext cx="3682303" cy="5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80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246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</vt:lpstr>
      <vt:lpstr>Arial Black</vt:lpstr>
      <vt:lpstr>Calibri</vt:lpstr>
      <vt:lpstr>Office Theme</vt:lpstr>
      <vt:lpstr>Announcements, p. 1of 1 03-05-26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O'Neil</dc:creator>
  <cp:lastModifiedBy>Jeanne O'Neil</cp:lastModifiedBy>
  <cp:revision>66</cp:revision>
  <dcterms:created xsi:type="dcterms:W3CDTF">2025-09-22T14:00:49Z</dcterms:created>
  <dcterms:modified xsi:type="dcterms:W3CDTF">2026-03-05T21:22:21Z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2025-09-22T00:00:00Z</vt:filetime>
  </property>
  <property fmtid="{D5CDD505-2E9C-101B-9397-08002B2CF9AE}" pid="5" name="Producer">
    <vt:lpwstr>Microsoft® Word for Microsoft 365</vt:lpwstr>
  </property>
</Properties>
</file>