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7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D02DA-15D0-A327-01C1-181F7FDD5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D8034-5E14-9B98-E821-9E193602C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5F278-6D38-F529-DE48-10F3CDD0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D1B21-0216-106D-F071-59AEC9BE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8A4DD-0EB8-F66D-2716-BB369A71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7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6495B-2DA8-00B9-CC10-6A4AF2A46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8C57D-268E-B6BF-DA61-AAC9E3EF4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24E24-B50E-0CB3-D95F-1C2F5FC1F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61BF8-30EA-A022-6993-CA7922EC5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6896A-3A3D-8DDD-0E63-CEC6CA38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1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832446-0474-548B-23BF-CF5875ABB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C8786-ABB2-3F51-F0A6-9A1C248D7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63AA-18FA-8B47-E144-87E3EEA0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B8D6B-F256-01E8-B448-7419C6D78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E28A9-8510-9CCF-80F8-F52C2BA9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9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370A4-B154-BFFE-3CDF-32CFD62DE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9C81-9565-A8C6-B050-C2F136961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5D315-4BB0-34FF-78FE-4E1408B5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4D8F-C153-8B2C-E09B-1356C4D4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0A9CA-1DD4-01AB-2726-5699D7A8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0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6ADA1-EBF8-D34F-67B6-0C4CB2EE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0836F-2111-6A59-D919-96A9A472B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29C7F-15E1-793E-B4A4-C8387AE62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3D650-B995-D244-6AB9-6839B204D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7C20C-ED35-60AC-AC36-6117799E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2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C36B5-C641-D206-A8D6-BE11A9E5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A4BE1-8C9C-4616-AB29-826ABC573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465AD-DE5B-D50D-C931-5AC5E634D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8E56B-935A-7C2C-4A55-2F242475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320AE-9FFD-892D-C7F2-E7828007C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8A7C0-FB75-6379-F8C4-CE1579E8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3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A08A-F27C-CF6E-1F53-9DC8FBEC5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DDACF-0216-D902-BCA4-3FBE07FBE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D6705-BD83-1CA7-D2D0-6C4102491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DAACCB-77E9-3D8E-CDBF-888E3F8CD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4CE87-CBD1-E5C2-CE87-16F324D9E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68CCB2-8B3B-E864-898A-1542EAAE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EE4CB2-7E4D-B739-8DDD-55D98DA4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0C15A-FB2A-D631-09E8-78CC24CA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7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8F0C-8027-57A6-2318-D83004341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A96639-EDF0-6090-0C62-9B81E6AEF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A2F5AB-CDC4-63F5-3073-66A35FCD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DD58E-AD98-3879-4FA6-0460EDB4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9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4C55A2-0A58-7AC6-20C6-53424968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E47219-AFD5-8C85-4C3C-5944984AD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C2326F-18DF-EA43-5EB8-9918AB42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7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6E4CD-3A9F-AE1A-84FC-A65558BA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2AD8D-2355-FA86-899A-906930F08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973AF5-9A36-A8B8-4383-FBC2E5166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5C154-A31F-4B9B-193D-D9ED4D26C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039F0-6C17-0A1F-62CD-01CB33217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EE6502-80D1-59EA-CEB0-5416F5CD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2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E7EE9-33AB-A505-5ADC-4B1D7ADB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19F600-0D33-F9E1-C61D-31EE8E07B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168FB-D7E7-D63A-AF13-AD0C87B31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A8A1F-356C-1919-29D9-B01ACF4D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58A95-2D50-09DF-EFE5-8C04CABD6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A0AA5-900F-C00B-A718-68CC04F9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5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10F68C-CFB5-FFB6-1934-4928AE59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647BC-F171-C402-2A79-40C34CA91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2B65E-68CE-826F-3665-224B757817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F3B9F9-6465-4111-B821-6A956623CCA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35B7D-FFE4-85AC-BF5B-2B195908C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CFC3C-2207-6899-2EA5-2448FE1D3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6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aurelrecoverygroup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aurelrecoverygroup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FA263-6D28-6F06-85C8-E625E5853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764" y="1106434"/>
            <a:ext cx="10515600" cy="4351338"/>
          </a:xfrm>
        </p:spPr>
        <p:txBody>
          <a:bodyPr/>
          <a:lstStyle/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Laurel Recovery Group Steering Committee Meeting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SATURDAY MARCH 15</a:t>
            </a:r>
            <a:r>
              <a:rPr lang="en-US" sz="20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2025 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10AM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368 Main Street, Laurel, MD 20707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LRG members are welcome to attend. Secretaries are encouraged to attend.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cannot attend and would like to have an item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addressed, please send an email to </a:t>
            </a:r>
            <a:r>
              <a:rPr lang="en-US" sz="2000" b="1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Laurelrecoverygroup@gmail.com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105D3-AB1C-8A01-71B7-643749ED798C}"/>
              </a:ext>
            </a:extLst>
          </p:cNvPr>
          <p:cNvSpPr txBox="1"/>
          <p:nvPr/>
        </p:nvSpPr>
        <p:spPr>
          <a:xfrm>
            <a:off x="8003569" y="441789"/>
            <a:ext cx="3215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Announcements, p. 1 of 2</a:t>
            </a:r>
          </a:p>
        </p:txBody>
      </p:sp>
    </p:spTree>
    <p:extLst>
      <p:ext uri="{BB962C8B-B14F-4D97-AF65-F5344CB8AC3E}">
        <p14:creationId xmlns:p14="http://schemas.microsoft.com/office/powerpoint/2010/main" val="63620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5E974-7FF7-0E58-FADF-B5AA6E087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kern="0" spc="-25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LRG Saturday online 5:30pm AS BILL SEES IT meeting will have a group conscience meeting on </a:t>
            </a:r>
            <a:r>
              <a:rPr lang="en-US" sz="2000" kern="0" spc="-25">
                <a:solidFill>
                  <a:srgbClr val="1D22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March </a:t>
            </a:r>
            <a:r>
              <a:rPr lang="en-US" sz="2000" kern="0" spc="-25">
                <a:solidFill>
                  <a:srgbClr val="1D2228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8</a:t>
            </a:r>
            <a:r>
              <a:rPr lang="en-US" sz="2000" kern="0" spc="-25" baseline="30000">
                <a:solidFill>
                  <a:srgbClr val="1D2228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</a:t>
            </a:r>
            <a:r>
              <a:rPr lang="en-US" sz="2000" kern="0" spc="-25">
                <a:solidFill>
                  <a:srgbClr val="1D2228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000" kern="0" spc="-25">
                <a:solidFill>
                  <a:srgbClr val="1D22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000" kern="0" spc="-25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 discuss the future of the meeting. Participation has been minimal and the tech/secretary slot does not have a replacement as of early March. If you are interested in doing service for this meeting, please tell the chairperson Jeff K. or send email to </a:t>
            </a:r>
            <a:r>
              <a:rPr lang="en-US" sz="2000" kern="0" spc="-25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laurelrecoverygroup@gmail.com</a:t>
            </a:r>
            <a:r>
              <a:rPr lang="en-US" sz="2000" kern="0" spc="-25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endParaRPr lang="en-US" sz="2000" kern="0" spc="-25" dirty="0">
              <a:solidFill>
                <a:srgbClr val="1D2228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will find resources, information about other events, and additional information in this meeting’s chat, and on our</a:t>
            </a:r>
            <a:r>
              <a:rPr lang="en-US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remarkable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website </a:t>
            </a:r>
            <a:r>
              <a:rPr lang="en-US" sz="2000" u="sng" dirty="0">
                <a:solidFill>
                  <a:srgbClr val="4472C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laurelrecovery.org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kern="0" spc="-25" dirty="0">
              <a:solidFill>
                <a:srgbClr val="1D2228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kern="0" spc="-25" dirty="0">
              <a:solidFill>
                <a:srgbClr val="1D2228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7C5B5F-50E8-B11C-A366-6E269E251D70}"/>
              </a:ext>
            </a:extLst>
          </p:cNvPr>
          <p:cNvSpPr txBox="1"/>
          <p:nvPr/>
        </p:nvSpPr>
        <p:spPr>
          <a:xfrm>
            <a:off x="8003569" y="441789"/>
            <a:ext cx="3215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Announcements, p. 2 of 2</a:t>
            </a:r>
          </a:p>
        </p:txBody>
      </p:sp>
    </p:spTree>
    <p:extLst>
      <p:ext uri="{BB962C8B-B14F-4D97-AF65-F5344CB8AC3E}">
        <p14:creationId xmlns:p14="http://schemas.microsoft.com/office/powerpoint/2010/main" val="117757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173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Jeanne O'Neil</dc:creator>
  <cp:lastModifiedBy>Jeanne O'Neil</cp:lastModifiedBy>
  <cp:revision>8</cp:revision>
  <dcterms:created xsi:type="dcterms:W3CDTF">2025-02-12T13:14:54Z</dcterms:created>
  <dcterms:modified xsi:type="dcterms:W3CDTF">2025-02-22T22:19:01Z</dcterms:modified>
</cp:coreProperties>
</file>